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4113" r:id="rId1"/>
  </p:sldMasterIdLst>
  <p:notesMasterIdLst>
    <p:notesMasterId r:id="rId37"/>
  </p:notesMasterIdLst>
  <p:handoutMasterIdLst>
    <p:handoutMasterId r:id="rId38"/>
  </p:handoutMasterIdLst>
  <p:sldIdLst>
    <p:sldId id="256" r:id="rId2"/>
    <p:sldId id="2557" r:id="rId3"/>
    <p:sldId id="2585" r:id="rId4"/>
    <p:sldId id="2626" r:id="rId5"/>
    <p:sldId id="2602" r:id="rId6"/>
    <p:sldId id="2627" r:id="rId7"/>
    <p:sldId id="2628" r:id="rId8"/>
    <p:sldId id="2630" r:id="rId9"/>
    <p:sldId id="2629" r:id="rId10"/>
    <p:sldId id="2631" r:id="rId11"/>
    <p:sldId id="2632" r:id="rId12"/>
    <p:sldId id="2589" r:id="rId13"/>
    <p:sldId id="2633" r:id="rId14"/>
    <p:sldId id="2650" r:id="rId15"/>
    <p:sldId id="2634" r:id="rId16"/>
    <p:sldId id="2595" r:id="rId17"/>
    <p:sldId id="2590" r:id="rId18"/>
    <p:sldId id="2649" r:id="rId19"/>
    <p:sldId id="2653" r:id="rId20"/>
    <p:sldId id="2636" r:id="rId21"/>
    <p:sldId id="2637" r:id="rId22"/>
    <p:sldId id="2640" r:id="rId23"/>
    <p:sldId id="2643" r:id="rId24"/>
    <p:sldId id="2642" r:id="rId25"/>
    <p:sldId id="2654" r:id="rId26"/>
    <p:sldId id="2661" r:id="rId27"/>
    <p:sldId id="2612" r:id="rId28"/>
    <p:sldId id="2614" r:id="rId29"/>
    <p:sldId id="2657" r:id="rId30"/>
    <p:sldId id="2659" r:id="rId31"/>
    <p:sldId id="2662" r:id="rId32"/>
    <p:sldId id="2663" r:id="rId33"/>
    <p:sldId id="2664" r:id="rId34"/>
    <p:sldId id="2665" r:id="rId35"/>
    <p:sldId id="2556" r:id="rId36"/>
  </p:sldIdLst>
  <p:sldSz cx="9144000" cy="6858000" type="screen4x3"/>
  <p:notesSz cx="6797675" cy="9926638"/>
  <p:defaultTextStyle>
    <a:defPPr>
      <a:defRPr lang="ja-JP"/>
    </a:defPPr>
    <a:lvl1pPr algn="l" defTabSz="1042988" rtl="0" eaLnBrk="0" fontAlgn="base" hangingPunct="0">
      <a:spcBef>
        <a:spcPct val="0"/>
      </a:spcBef>
      <a:spcAft>
        <a:spcPct val="0"/>
      </a:spcAft>
      <a:defRPr kumimoji="1" sz="2000" kern="1200">
        <a:solidFill>
          <a:schemeClr val="tx1"/>
        </a:solidFill>
        <a:latin typeface="Calibri" panose="020F0502020204030204" pitchFamily="34" charset="0"/>
        <a:ea typeface="ＭＳ Ｐゴシック" panose="020B0600070205080204" pitchFamily="50" charset="-128"/>
        <a:cs typeface="+mn-cs"/>
      </a:defRPr>
    </a:lvl1pPr>
    <a:lvl2pPr marL="520700" indent="-63500" algn="l" defTabSz="1042988" rtl="0" eaLnBrk="0" fontAlgn="base" hangingPunct="0">
      <a:spcBef>
        <a:spcPct val="0"/>
      </a:spcBef>
      <a:spcAft>
        <a:spcPct val="0"/>
      </a:spcAft>
      <a:defRPr kumimoji="1" sz="2000" kern="1200">
        <a:solidFill>
          <a:schemeClr val="tx1"/>
        </a:solidFill>
        <a:latin typeface="Calibri" panose="020F0502020204030204" pitchFamily="34" charset="0"/>
        <a:ea typeface="ＭＳ Ｐゴシック" panose="020B0600070205080204" pitchFamily="50" charset="-128"/>
        <a:cs typeface="+mn-cs"/>
      </a:defRPr>
    </a:lvl2pPr>
    <a:lvl3pPr marL="1042988" indent="-128588" algn="l" defTabSz="1042988" rtl="0" eaLnBrk="0" fontAlgn="base" hangingPunct="0">
      <a:spcBef>
        <a:spcPct val="0"/>
      </a:spcBef>
      <a:spcAft>
        <a:spcPct val="0"/>
      </a:spcAft>
      <a:defRPr kumimoji="1" sz="2000" kern="1200">
        <a:solidFill>
          <a:schemeClr val="tx1"/>
        </a:solidFill>
        <a:latin typeface="Calibri" panose="020F0502020204030204" pitchFamily="34" charset="0"/>
        <a:ea typeface="ＭＳ Ｐゴシック" panose="020B0600070205080204" pitchFamily="50" charset="-128"/>
        <a:cs typeface="+mn-cs"/>
      </a:defRPr>
    </a:lvl3pPr>
    <a:lvl4pPr marL="1563688" indent="-192088" algn="l" defTabSz="1042988" rtl="0" eaLnBrk="0" fontAlgn="base" hangingPunct="0">
      <a:spcBef>
        <a:spcPct val="0"/>
      </a:spcBef>
      <a:spcAft>
        <a:spcPct val="0"/>
      </a:spcAft>
      <a:defRPr kumimoji="1" sz="2000" kern="1200">
        <a:solidFill>
          <a:schemeClr val="tx1"/>
        </a:solidFill>
        <a:latin typeface="Calibri" panose="020F0502020204030204" pitchFamily="34" charset="0"/>
        <a:ea typeface="ＭＳ Ｐゴシック" panose="020B0600070205080204" pitchFamily="50" charset="-128"/>
        <a:cs typeface="+mn-cs"/>
      </a:defRPr>
    </a:lvl4pPr>
    <a:lvl5pPr marL="2085975" indent="-257175" algn="l" defTabSz="1042988" rtl="0" eaLnBrk="0" fontAlgn="base" hangingPunct="0">
      <a:spcBef>
        <a:spcPct val="0"/>
      </a:spcBef>
      <a:spcAft>
        <a:spcPct val="0"/>
      </a:spcAft>
      <a:defRPr kumimoji="1" sz="2000"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sz="2000"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sz="2000"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sz="2000"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sz="2000" kern="1200">
        <a:solidFill>
          <a:schemeClr val="tx1"/>
        </a:solidFill>
        <a:latin typeface="Calibri" panose="020F0502020204030204" pitchFamily="34" charset="0"/>
        <a:ea typeface="ＭＳ Ｐゴシック" panose="020B0600070205080204" pitchFamily="50" charset="-128"/>
        <a:cs typeface="+mn-cs"/>
      </a:defRPr>
    </a:lvl9pPr>
  </p:defaultTextStyle>
  <p:extLst>
    <p:ext uri="{521415D9-36F7-43E2-AB2F-B90AF26B5E84}">
      <p14:sectionLst xmlns:p14="http://schemas.microsoft.com/office/powerpoint/2010/main">
        <p14:section name="既定のセクション" id="{FEE5F3F8-BCED-0843-9C1A-61A675AED1EA}">
          <p14:sldIdLst>
            <p14:sldId id="256"/>
            <p14:sldId id="2557"/>
            <p14:sldId id="2585"/>
            <p14:sldId id="2626"/>
            <p14:sldId id="2602"/>
            <p14:sldId id="2627"/>
            <p14:sldId id="2628"/>
            <p14:sldId id="2630"/>
            <p14:sldId id="2629"/>
            <p14:sldId id="2631"/>
            <p14:sldId id="2632"/>
            <p14:sldId id="2589"/>
            <p14:sldId id="2633"/>
            <p14:sldId id="2650"/>
            <p14:sldId id="2634"/>
            <p14:sldId id="2595"/>
            <p14:sldId id="2590"/>
            <p14:sldId id="2649"/>
            <p14:sldId id="2653"/>
            <p14:sldId id="2636"/>
            <p14:sldId id="2637"/>
            <p14:sldId id="2640"/>
            <p14:sldId id="2643"/>
            <p14:sldId id="2642"/>
            <p14:sldId id="2654"/>
            <p14:sldId id="2661"/>
            <p14:sldId id="2612"/>
            <p14:sldId id="2614"/>
            <p14:sldId id="2657"/>
            <p14:sldId id="2659"/>
            <p14:sldId id="2662"/>
            <p14:sldId id="2663"/>
            <p14:sldId id="2664"/>
            <p14:sldId id="2665"/>
            <p14:sldId id="255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晴佳 鈴木" initials="" lastIdx="2" clrIdx="0"/>
  <p:cmAuthor id="2" name="iyama takahiro" initials="it" lastIdx="1" clrIdx="1">
    <p:extLst>
      <p:ext uri="{19B8F6BF-5375-455C-9EA6-DF929625EA0E}">
        <p15:presenceInfo xmlns:p15="http://schemas.microsoft.com/office/powerpoint/2012/main" userId="9950dd37324ed311" providerId="Windows Live"/>
      </p:ext>
    </p:extLst>
  </p:cmAuthor>
  <p:cmAuthor id="3" name="中村景子" initials="中村景子" lastIdx="2" clrIdx="2">
    <p:extLst>
      <p:ext uri="{19B8F6BF-5375-455C-9EA6-DF929625EA0E}">
        <p15:presenceInfo xmlns:p15="http://schemas.microsoft.com/office/powerpoint/2012/main" userId="中村景子"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5D6C02-D1D1-4B33-B4D5-0E09F40761A0}" v="2678" dt="2023-12-17T11:55:08.929"/>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1EBBBCC-DAD2-459C-BE2E-F6DE35CF9A28}" styleName="濃色スタイル 2 - アクセント 3/アクセント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72" autoAdjust="0"/>
    <p:restoredTop sz="85209" autoAdjust="0"/>
  </p:normalViewPr>
  <p:slideViewPr>
    <p:cSldViewPr>
      <p:cViewPr varScale="1">
        <p:scale>
          <a:sx n="70" d="100"/>
          <a:sy n="70" d="100"/>
        </p:scale>
        <p:origin x="1598" y="5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40" d="100"/>
          <a:sy n="40" d="100"/>
        </p:scale>
        <p:origin x="3204" y="4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景子 中村" userId="62f19a390a430480" providerId="LiveId" clId="{805D6C02-D1D1-4B33-B4D5-0E09F40761A0}"/>
    <pc:docChg chg="undo redo custSel addSld delSld modSld sldOrd modSection">
      <pc:chgData name="景子 中村" userId="62f19a390a430480" providerId="LiveId" clId="{805D6C02-D1D1-4B33-B4D5-0E09F40761A0}" dt="2023-12-18T04:50:14.657" v="42016" actId="20577"/>
      <pc:docMkLst>
        <pc:docMk/>
      </pc:docMkLst>
      <pc:sldChg chg="modSp mod modTransition">
        <pc:chgData name="景子 中村" userId="62f19a390a430480" providerId="LiveId" clId="{805D6C02-D1D1-4B33-B4D5-0E09F40761A0}" dt="2023-12-17T11:55:08.929" v="40334"/>
        <pc:sldMkLst>
          <pc:docMk/>
          <pc:sldMk cId="0" sldId="256"/>
        </pc:sldMkLst>
        <pc:spChg chg="mod">
          <ac:chgData name="景子 中村" userId="62f19a390a430480" providerId="LiveId" clId="{805D6C02-D1D1-4B33-B4D5-0E09F40761A0}" dt="2023-12-15T01:49:16.342" v="5" actId="20577"/>
          <ac:spMkLst>
            <pc:docMk/>
            <pc:sldMk cId="0" sldId="256"/>
            <ac:spMk id="2" creationId="{716CB711-BE5D-5744-8322-3D719855C6FE}"/>
          </ac:spMkLst>
        </pc:spChg>
        <pc:spChg chg="mod">
          <ac:chgData name="景子 中村" userId="62f19a390a430480" providerId="LiveId" clId="{805D6C02-D1D1-4B33-B4D5-0E09F40761A0}" dt="2023-12-15T05:42:14.139" v="9395" actId="255"/>
          <ac:spMkLst>
            <pc:docMk/>
            <pc:sldMk cId="0" sldId="256"/>
            <ac:spMk id="5122" creationId="{656F04B8-D052-1542-AD19-1EB8F128D7C1}"/>
          </ac:spMkLst>
        </pc:spChg>
        <pc:spChg chg="mod">
          <ac:chgData name="景子 中村" userId="62f19a390a430480" providerId="LiveId" clId="{805D6C02-D1D1-4B33-B4D5-0E09F40761A0}" dt="2023-12-15T01:52:22.736" v="186" actId="20577"/>
          <ac:spMkLst>
            <pc:docMk/>
            <pc:sldMk cId="0" sldId="256"/>
            <ac:spMk id="6147" creationId="{52D51326-9CAA-6A42-938C-21597863F2D2}"/>
          </ac:spMkLst>
        </pc:spChg>
      </pc:sldChg>
      <pc:sldChg chg="add del ord modNotes">
        <pc:chgData name="景子 中村" userId="62f19a390a430480" providerId="LiveId" clId="{805D6C02-D1D1-4B33-B4D5-0E09F40761A0}" dt="2023-12-15T15:10:41.771" v="23063" actId="47"/>
        <pc:sldMkLst>
          <pc:docMk/>
          <pc:sldMk cId="2894557507" sldId="1661"/>
        </pc:sldMkLst>
      </pc:sldChg>
      <pc:sldChg chg="modSp mod">
        <pc:chgData name="景子 中村" userId="62f19a390a430480" providerId="LiveId" clId="{805D6C02-D1D1-4B33-B4D5-0E09F40761A0}" dt="2023-12-17T12:22:45.629" v="40390" actId="20577"/>
        <pc:sldMkLst>
          <pc:docMk/>
          <pc:sldMk cId="4230552045" sldId="2557"/>
        </pc:sldMkLst>
        <pc:spChg chg="mod">
          <ac:chgData name="景子 中村" userId="62f19a390a430480" providerId="LiveId" clId="{805D6C02-D1D1-4B33-B4D5-0E09F40761A0}" dt="2023-12-17T12:22:45.629" v="40390" actId="20577"/>
          <ac:spMkLst>
            <pc:docMk/>
            <pc:sldMk cId="4230552045" sldId="2557"/>
            <ac:spMk id="4" creationId="{647D1752-3AB2-964A-981A-1A31790696F0}"/>
          </ac:spMkLst>
        </pc:spChg>
        <pc:picChg chg="mod">
          <ac:chgData name="景子 中村" userId="62f19a390a430480" providerId="LiveId" clId="{805D6C02-D1D1-4B33-B4D5-0E09F40761A0}" dt="2023-12-15T01:54:06.497" v="395" actId="1076"/>
          <ac:picMkLst>
            <pc:docMk/>
            <pc:sldMk cId="4230552045" sldId="2557"/>
            <ac:picMk id="8" creationId="{104C7458-7B90-4B8D-9724-52A53A07ACAD}"/>
          </ac:picMkLst>
        </pc:picChg>
      </pc:sldChg>
      <pc:sldChg chg="addSp delSp modSp add del mod ord delAnim">
        <pc:chgData name="景子 中村" userId="62f19a390a430480" providerId="LiveId" clId="{805D6C02-D1D1-4B33-B4D5-0E09F40761A0}" dt="2023-12-15T09:19:13.345" v="16147" actId="2696"/>
        <pc:sldMkLst>
          <pc:docMk/>
          <pc:sldMk cId="560113904" sldId="2558"/>
        </pc:sldMkLst>
        <pc:spChg chg="mod">
          <ac:chgData name="景子 中村" userId="62f19a390a430480" providerId="LiveId" clId="{805D6C02-D1D1-4B33-B4D5-0E09F40761A0}" dt="2023-12-15T09:18:27.695" v="16139"/>
          <ac:spMkLst>
            <pc:docMk/>
            <pc:sldMk cId="560113904" sldId="2558"/>
            <ac:spMk id="2" creationId="{B3413D02-822E-FD4B-AB17-D420A0C52BBB}"/>
          </ac:spMkLst>
        </pc:spChg>
        <pc:spChg chg="add del mod">
          <ac:chgData name="景子 中村" userId="62f19a390a430480" providerId="LiveId" clId="{805D6C02-D1D1-4B33-B4D5-0E09F40761A0}" dt="2023-12-15T02:04:03.380" v="512"/>
          <ac:spMkLst>
            <pc:docMk/>
            <pc:sldMk cId="560113904" sldId="2558"/>
            <ac:spMk id="5" creationId="{7AFDBF13-B7AA-5764-B24C-5BAA32FE5DD8}"/>
          </ac:spMkLst>
        </pc:spChg>
        <pc:spChg chg="add del mod">
          <ac:chgData name="景子 中村" userId="62f19a390a430480" providerId="LiveId" clId="{805D6C02-D1D1-4B33-B4D5-0E09F40761A0}" dt="2023-12-15T09:19:01.599" v="16145" actId="20577"/>
          <ac:spMkLst>
            <pc:docMk/>
            <pc:sldMk cId="560113904" sldId="2558"/>
            <ac:spMk id="6" creationId="{EA478906-1B2F-4B8F-BED7-0518E5D4F891}"/>
          </ac:spMkLst>
        </pc:spChg>
        <pc:spChg chg="add del mod">
          <ac:chgData name="景子 中村" userId="62f19a390a430480" providerId="LiveId" clId="{805D6C02-D1D1-4B33-B4D5-0E09F40761A0}" dt="2023-12-15T02:08:42.606" v="814" actId="20577"/>
          <ac:spMkLst>
            <pc:docMk/>
            <pc:sldMk cId="560113904" sldId="2558"/>
            <ac:spMk id="8" creationId="{630B9CEE-BFD7-2BF8-8A07-B458218B184D}"/>
          </ac:spMkLst>
        </pc:spChg>
        <pc:spChg chg="del">
          <ac:chgData name="景子 中村" userId="62f19a390a430480" providerId="LiveId" clId="{805D6C02-D1D1-4B33-B4D5-0E09F40761A0}" dt="2023-12-15T02:02:29.112" v="505" actId="21"/>
          <ac:spMkLst>
            <pc:docMk/>
            <pc:sldMk cId="560113904" sldId="2558"/>
            <ac:spMk id="9" creationId="{C8F7E730-66BC-6F27-E8CB-E874480EFF44}"/>
          </ac:spMkLst>
        </pc:spChg>
        <pc:picChg chg="del">
          <ac:chgData name="景子 中村" userId="62f19a390a430480" providerId="LiveId" clId="{805D6C02-D1D1-4B33-B4D5-0E09F40761A0}" dt="2023-12-15T02:02:18.837" v="504" actId="21"/>
          <ac:picMkLst>
            <pc:docMk/>
            <pc:sldMk cId="560113904" sldId="2558"/>
            <ac:picMk id="7" creationId="{83E48574-162E-E5D3-B42C-B5691E7E09DB}"/>
          </ac:picMkLst>
        </pc:picChg>
      </pc:sldChg>
      <pc:sldChg chg="del">
        <pc:chgData name="景子 中村" userId="62f19a390a430480" providerId="LiveId" clId="{805D6C02-D1D1-4B33-B4D5-0E09F40761A0}" dt="2023-12-15T06:13:53.104" v="10742" actId="47"/>
        <pc:sldMkLst>
          <pc:docMk/>
          <pc:sldMk cId="2371018359" sldId="2563"/>
        </pc:sldMkLst>
      </pc:sldChg>
      <pc:sldChg chg="addSp delSp modSp add del mod ord modAnim">
        <pc:chgData name="景子 中村" userId="62f19a390a430480" providerId="LiveId" clId="{805D6C02-D1D1-4B33-B4D5-0E09F40761A0}" dt="2023-12-15T11:08:20.951" v="18422" actId="2696"/>
        <pc:sldMkLst>
          <pc:docMk/>
          <pc:sldMk cId="869579198" sldId="2569"/>
        </pc:sldMkLst>
        <pc:spChg chg="del">
          <ac:chgData name="景子 中村" userId="62f19a390a430480" providerId="LiveId" clId="{805D6C02-D1D1-4B33-B4D5-0E09F40761A0}" dt="2023-12-15T06:40:02.117" v="12224" actId="478"/>
          <ac:spMkLst>
            <pc:docMk/>
            <pc:sldMk cId="869579198" sldId="2569"/>
            <ac:spMk id="2" creationId="{EE0D5C57-346E-2943-95C8-7247D83EB28F}"/>
          </ac:spMkLst>
        </pc:spChg>
        <pc:spChg chg="mod">
          <ac:chgData name="景子 中村" userId="62f19a390a430480" providerId="LiveId" clId="{805D6C02-D1D1-4B33-B4D5-0E09F40761A0}" dt="2023-12-15T10:53:09.853" v="17472" actId="20577"/>
          <ac:spMkLst>
            <pc:docMk/>
            <pc:sldMk cId="869579198" sldId="2569"/>
            <ac:spMk id="4" creationId="{E9C235B7-F1C3-C24D-9AB3-4F276215BE77}"/>
          </ac:spMkLst>
        </pc:spChg>
        <pc:spChg chg="add del mod">
          <ac:chgData name="景子 中村" userId="62f19a390a430480" providerId="LiveId" clId="{805D6C02-D1D1-4B33-B4D5-0E09F40761A0}" dt="2023-12-15T06:40:03.719" v="12225"/>
          <ac:spMkLst>
            <pc:docMk/>
            <pc:sldMk cId="869579198" sldId="2569"/>
            <ac:spMk id="5" creationId="{ADB1A2A2-103E-5F03-0A14-65C61F13CAE7}"/>
          </ac:spMkLst>
        </pc:spChg>
        <pc:spChg chg="add mod">
          <ac:chgData name="景子 中村" userId="62f19a390a430480" providerId="LiveId" clId="{805D6C02-D1D1-4B33-B4D5-0E09F40761A0}" dt="2023-12-15T06:40:03.719" v="12225"/>
          <ac:spMkLst>
            <pc:docMk/>
            <pc:sldMk cId="869579198" sldId="2569"/>
            <ac:spMk id="8" creationId="{60290A47-631A-8537-B4FC-B12EAAD9CAF6}"/>
          </ac:spMkLst>
        </pc:spChg>
        <pc:spChg chg="mod">
          <ac:chgData name="景子 中村" userId="62f19a390a430480" providerId="LiveId" clId="{805D6C02-D1D1-4B33-B4D5-0E09F40761A0}" dt="2023-12-15T06:40:21.919" v="12229" actId="255"/>
          <ac:spMkLst>
            <pc:docMk/>
            <pc:sldMk cId="869579198" sldId="2569"/>
            <ac:spMk id="9" creationId="{546DA310-7A8C-4F0C-916D-2A3A4CF11445}"/>
          </ac:spMkLst>
        </pc:spChg>
        <pc:graphicFrameChg chg="del modGraphic">
          <ac:chgData name="景子 中村" userId="62f19a390a430480" providerId="LiveId" clId="{805D6C02-D1D1-4B33-B4D5-0E09F40761A0}" dt="2023-12-15T10:53:04.605" v="17459" actId="478"/>
          <ac:graphicFrameMkLst>
            <pc:docMk/>
            <pc:sldMk cId="869579198" sldId="2569"/>
            <ac:graphicFrameMk id="6" creationId="{F1AFA328-245F-482C-A52A-E77FBFBD3F30}"/>
          </ac:graphicFrameMkLst>
        </pc:graphicFrameChg>
      </pc:sldChg>
      <pc:sldChg chg="modSp add del mod">
        <pc:chgData name="景子 中村" userId="62f19a390a430480" providerId="LiveId" clId="{805D6C02-D1D1-4B33-B4D5-0E09F40761A0}" dt="2023-12-15T06:35:36.888" v="12172" actId="2696"/>
        <pc:sldMkLst>
          <pc:docMk/>
          <pc:sldMk cId="4254044481" sldId="2570"/>
        </pc:sldMkLst>
        <pc:spChg chg="mod">
          <ac:chgData name="景子 中村" userId="62f19a390a430480" providerId="LiveId" clId="{805D6C02-D1D1-4B33-B4D5-0E09F40761A0}" dt="2023-12-15T06:34:10.244" v="12163"/>
          <ac:spMkLst>
            <pc:docMk/>
            <pc:sldMk cId="4254044481" sldId="2570"/>
            <ac:spMk id="2" creationId="{05E779BA-799C-B048-82C6-9842D947675B}"/>
          </ac:spMkLst>
        </pc:spChg>
        <pc:spChg chg="mod">
          <ac:chgData name="景子 中村" userId="62f19a390a430480" providerId="LiveId" clId="{805D6C02-D1D1-4B33-B4D5-0E09F40761A0}" dt="2023-12-15T06:34:21.333" v="12164" actId="2711"/>
          <ac:spMkLst>
            <pc:docMk/>
            <pc:sldMk cId="4254044481" sldId="2570"/>
            <ac:spMk id="18" creationId="{72AE54EA-3ED9-49C4-B101-A66868260650}"/>
          </ac:spMkLst>
        </pc:spChg>
        <pc:spChg chg="mod">
          <ac:chgData name="景子 中村" userId="62f19a390a430480" providerId="LiveId" clId="{805D6C02-D1D1-4B33-B4D5-0E09F40761A0}" dt="2023-12-15T06:34:34.452" v="12166" actId="2711"/>
          <ac:spMkLst>
            <pc:docMk/>
            <pc:sldMk cId="4254044481" sldId="2570"/>
            <ac:spMk id="22" creationId="{5B2CBF3F-48EB-4D4D-9724-B91BF6D38C13}"/>
          </ac:spMkLst>
        </pc:spChg>
        <pc:spChg chg="mod">
          <ac:chgData name="景子 中村" userId="62f19a390a430480" providerId="LiveId" clId="{805D6C02-D1D1-4B33-B4D5-0E09F40761A0}" dt="2023-12-15T06:34:41.626" v="12167" actId="255"/>
          <ac:spMkLst>
            <pc:docMk/>
            <pc:sldMk cId="4254044481" sldId="2570"/>
            <ac:spMk id="23" creationId="{131FBA5C-141B-4141-97B3-C8D281221116}"/>
          </ac:spMkLst>
        </pc:spChg>
      </pc:sldChg>
      <pc:sldChg chg="del">
        <pc:chgData name="景子 中村" userId="62f19a390a430480" providerId="LiveId" clId="{805D6C02-D1D1-4B33-B4D5-0E09F40761A0}" dt="2023-12-15T15:10:46.110" v="23068" actId="47"/>
        <pc:sldMkLst>
          <pc:docMk/>
          <pc:sldMk cId="3064812897" sldId="2584"/>
        </pc:sldMkLst>
      </pc:sldChg>
      <pc:sldChg chg="modSp mod">
        <pc:chgData name="景子 中村" userId="62f19a390a430480" providerId="LiveId" clId="{805D6C02-D1D1-4B33-B4D5-0E09F40761A0}" dt="2023-12-15T02:10:48.532" v="1165" actId="20577"/>
        <pc:sldMkLst>
          <pc:docMk/>
          <pc:sldMk cId="770562803" sldId="2585"/>
        </pc:sldMkLst>
        <pc:spChg chg="mod">
          <ac:chgData name="景子 中村" userId="62f19a390a430480" providerId="LiveId" clId="{805D6C02-D1D1-4B33-B4D5-0E09F40761A0}" dt="2023-12-15T02:10:39.682" v="1121" actId="20577"/>
          <ac:spMkLst>
            <pc:docMk/>
            <pc:sldMk cId="770562803" sldId="2585"/>
            <ac:spMk id="2" creationId="{5C7C8F6F-46AB-0D43-A193-E3A97E5D42D8}"/>
          </ac:spMkLst>
        </pc:spChg>
        <pc:spChg chg="mod">
          <ac:chgData name="景子 中村" userId="62f19a390a430480" providerId="LiveId" clId="{805D6C02-D1D1-4B33-B4D5-0E09F40761A0}" dt="2023-12-15T02:10:48.532" v="1165" actId="20577"/>
          <ac:spMkLst>
            <pc:docMk/>
            <pc:sldMk cId="770562803" sldId="2585"/>
            <ac:spMk id="4" creationId="{647D1752-3AB2-964A-981A-1A31790696F0}"/>
          </ac:spMkLst>
        </pc:spChg>
      </pc:sldChg>
      <pc:sldChg chg="delSp modSp add mod delAnim">
        <pc:chgData name="景子 中村" userId="62f19a390a430480" providerId="LiveId" clId="{805D6C02-D1D1-4B33-B4D5-0E09F40761A0}" dt="2023-12-15T14:59:24.959" v="21397" actId="20577"/>
        <pc:sldMkLst>
          <pc:docMk/>
          <pc:sldMk cId="4145684657" sldId="2589"/>
        </pc:sldMkLst>
        <pc:spChg chg="mod">
          <ac:chgData name="景子 中村" userId="62f19a390a430480" providerId="LiveId" clId="{805D6C02-D1D1-4B33-B4D5-0E09F40761A0}" dt="2023-12-15T14:59:24.959" v="21397" actId="20577"/>
          <ac:spMkLst>
            <pc:docMk/>
            <pc:sldMk cId="4145684657" sldId="2589"/>
            <ac:spMk id="2" creationId="{C53DB254-3C4C-CE4D-B2BB-EFC991D00DC1}"/>
          </ac:spMkLst>
        </pc:spChg>
        <pc:spChg chg="mod">
          <ac:chgData name="景子 中村" userId="62f19a390a430480" providerId="LiveId" clId="{805D6C02-D1D1-4B33-B4D5-0E09F40761A0}" dt="2023-12-15T06:32:31.634" v="12156" actId="1076"/>
          <ac:spMkLst>
            <pc:docMk/>
            <pc:sldMk cId="4145684657" sldId="2589"/>
            <ac:spMk id="4" creationId="{64188EAF-6657-7547-A35F-D9F00194B3B7}"/>
          </ac:spMkLst>
        </pc:spChg>
        <pc:spChg chg="mod">
          <ac:chgData name="景子 中村" userId="62f19a390a430480" providerId="LiveId" clId="{805D6C02-D1D1-4B33-B4D5-0E09F40761A0}" dt="2023-12-15T11:05:30.152" v="18323" actId="14100"/>
          <ac:spMkLst>
            <pc:docMk/>
            <pc:sldMk cId="4145684657" sldId="2589"/>
            <ac:spMk id="5" creationId="{A914961C-342C-40CE-B5F8-877F7630A49C}"/>
          </ac:spMkLst>
        </pc:spChg>
        <pc:spChg chg="mod">
          <ac:chgData name="景子 中村" userId="62f19a390a430480" providerId="LiveId" clId="{805D6C02-D1D1-4B33-B4D5-0E09F40761A0}" dt="2023-12-15T06:32:34.462" v="12157" actId="1076"/>
          <ac:spMkLst>
            <pc:docMk/>
            <pc:sldMk cId="4145684657" sldId="2589"/>
            <ac:spMk id="6" creationId="{A874A027-198D-43A6-8B23-E8D962294412}"/>
          </ac:spMkLst>
        </pc:spChg>
        <pc:spChg chg="mod">
          <ac:chgData name="景子 中村" userId="62f19a390a430480" providerId="LiveId" clId="{805D6C02-D1D1-4B33-B4D5-0E09F40761A0}" dt="2023-12-15T06:32:42.936" v="12159" actId="1076"/>
          <ac:spMkLst>
            <pc:docMk/>
            <pc:sldMk cId="4145684657" sldId="2589"/>
            <ac:spMk id="7" creationId="{9381A0A0-FCD8-4F4B-9BB2-BAC2C9941304}"/>
          </ac:spMkLst>
        </pc:spChg>
        <pc:spChg chg="del">
          <ac:chgData name="景子 中村" userId="62f19a390a430480" providerId="LiveId" clId="{805D6C02-D1D1-4B33-B4D5-0E09F40761A0}" dt="2023-12-15T06:30:47.291" v="12148" actId="478"/>
          <ac:spMkLst>
            <pc:docMk/>
            <pc:sldMk cId="4145684657" sldId="2589"/>
            <ac:spMk id="10" creationId="{49CC6528-280E-459A-B8F7-4BF9D30BC79F}"/>
          </ac:spMkLst>
        </pc:spChg>
      </pc:sldChg>
      <pc:sldChg chg="addSp delSp modSp add mod ord modAnim">
        <pc:chgData name="景子 中村" userId="62f19a390a430480" providerId="LiveId" clId="{805D6C02-D1D1-4B33-B4D5-0E09F40761A0}" dt="2023-12-15T14:59:47.662" v="21417" actId="20577"/>
        <pc:sldMkLst>
          <pc:docMk/>
          <pc:sldMk cId="3598311256" sldId="2590"/>
        </pc:sldMkLst>
        <pc:spChg chg="del">
          <ac:chgData name="景子 中村" userId="62f19a390a430480" providerId="LiveId" clId="{805D6C02-D1D1-4B33-B4D5-0E09F40761A0}" dt="2023-12-15T06:39:57.333" v="12222" actId="478"/>
          <ac:spMkLst>
            <pc:docMk/>
            <pc:sldMk cId="3598311256" sldId="2590"/>
            <ac:spMk id="2" creationId="{A9220B68-5DF1-F84D-990F-BC137BDBD1BC}"/>
          </ac:spMkLst>
        </pc:spChg>
        <pc:spChg chg="mod">
          <ac:chgData name="景子 中村" userId="62f19a390a430480" providerId="LiveId" clId="{805D6C02-D1D1-4B33-B4D5-0E09F40761A0}" dt="2023-12-15T11:08:11.741" v="18421" actId="2711"/>
          <ac:spMkLst>
            <pc:docMk/>
            <pc:sldMk cId="3598311256" sldId="2590"/>
            <ac:spMk id="5" creationId="{5E498B60-15D1-4819-ABD2-2E8A0FD71CFB}"/>
          </ac:spMkLst>
        </pc:spChg>
        <pc:spChg chg="mod">
          <ac:chgData name="景子 中村" userId="62f19a390a430480" providerId="LiveId" clId="{805D6C02-D1D1-4B33-B4D5-0E09F40761A0}" dt="2023-12-15T12:52:05.261" v="20350" actId="2711"/>
          <ac:spMkLst>
            <pc:docMk/>
            <pc:sldMk cId="3598311256" sldId="2590"/>
            <ac:spMk id="6" creationId="{46416AA9-4D44-411E-99BF-A4757FB0CB81}"/>
          </ac:spMkLst>
        </pc:spChg>
        <pc:spChg chg="add del mod">
          <ac:chgData name="景子 中村" userId="62f19a390a430480" providerId="LiveId" clId="{805D6C02-D1D1-4B33-B4D5-0E09F40761A0}" dt="2023-12-15T06:39:59.015" v="12223"/>
          <ac:spMkLst>
            <pc:docMk/>
            <pc:sldMk cId="3598311256" sldId="2590"/>
            <ac:spMk id="7" creationId="{107884CD-D0A8-E1B4-BF89-30D99F902CF2}"/>
          </ac:spMkLst>
        </pc:spChg>
        <pc:spChg chg="add mod">
          <ac:chgData name="景子 中村" userId="62f19a390a430480" providerId="LiveId" clId="{805D6C02-D1D1-4B33-B4D5-0E09F40761A0}" dt="2023-12-15T14:59:47.662" v="21417" actId="20577"/>
          <ac:spMkLst>
            <pc:docMk/>
            <pc:sldMk cId="3598311256" sldId="2590"/>
            <ac:spMk id="9" creationId="{9AE8081D-5D34-5E6B-E08E-548D405EED63}"/>
          </ac:spMkLst>
        </pc:spChg>
        <pc:spChg chg="mod">
          <ac:chgData name="景子 中村" userId="62f19a390a430480" providerId="LiveId" clId="{805D6C02-D1D1-4B33-B4D5-0E09F40761A0}" dt="2023-12-15T06:53:41.831" v="12282" actId="27636"/>
          <ac:spMkLst>
            <pc:docMk/>
            <pc:sldMk cId="3598311256" sldId="2590"/>
            <ac:spMk id="10" creationId="{DF8165AC-A5E6-41D9-A566-A672CF7ABDEB}"/>
          </ac:spMkLst>
        </pc:spChg>
        <pc:spChg chg="mod">
          <ac:chgData name="景子 中村" userId="62f19a390a430480" providerId="LiveId" clId="{805D6C02-D1D1-4B33-B4D5-0E09F40761A0}" dt="2023-12-15T12:52:10.218" v="20351" actId="2711"/>
          <ac:spMkLst>
            <pc:docMk/>
            <pc:sldMk cId="3598311256" sldId="2590"/>
            <ac:spMk id="12" creationId="{55B3B8B9-F263-4005-B05F-151628C6CA1B}"/>
          </ac:spMkLst>
        </pc:spChg>
        <pc:spChg chg="mod">
          <ac:chgData name="景子 中村" userId="62f19a390a430480" providerId="LiveId" clId="{805D6C02-D1D1-4B33-B4D5-0E09F40761A0}" dt="2023-12-15T06:53:28.335" v="12278" actId="1076"/>
          <ac:spMkLst>
            <pc:docMk/>
            <pc:sldMk cId="3598311256" sldId="2590"/>
            <ac:spMk id="14" creationId="{52762EFF-B893-4FE6-A183-5ADE21B809B3}"/>
          </ac:spMkLst>
        </pc:spChg>
      </pc:sldChg>
      <pc:sldChg chg="addSp delSp modSp add mod ord">
        <pc:chgData name="景子 中村" userId="62f19a390a430480" providerId="LiveId" clId="{805D6C02-D1D1-4B33-B4D5-0E09F40761A0}" dt="2023-12-16T01:12:30.801" v="29819" actId="478"/>
        <pc:sldMkLst>
          <pc:docMk/>
          <pc:sldMk cId="3222038438" sldId="2595"/>
        </pc:sldMkLst>
        <pc:spChg chg="del">
          <ac:chgData name="景子 中村" userId="62f19a390a430480" providerId="LiveId" clId="{805D6C02-D1D1-4B33-B4D5-0E09F40761A0}" dt="2023-12-15T06:39:52.013" v="12220" actId="478"/>
          <ac:spMkLst>
            <pc:docMk/>
            <pc:sldMk cId="3222038438" sldId="2595"/>
            <ac:spMk id="2" creationId="{C53DB254-3C4C-CE4D-B2BB-EFC991D00DC1}"/>
          </ac:spMkLst>
        </pc:spChg>
        <pc:spChg chg="add del mod">
          <ac:chgData name="景子 中村" userId="62f19a390a430480" providerId="LiveId" clId="{805D6C02-D1D1-4B33-B4D5-0E09F40761A0}" dt="2023-12-15T06:39:53.922" v="12221"/>
          <ac:spMkLst>
            <pc:docMk/>
            <pc:sldMk cId="3222038438" sldId="2595"/>
            <ac:spMk id="4" creationId="{A60DBF05-55B6-24B5-7C33-2655CE95E5E1}"/>
          </ac:spMkLst>
        </pc:spChg>
        <pc:spChg chg="add mod">
          <ac:chgData name="景子 中村" userId="62f19a390a430480" providerId="LiveId" clId="{805D6C02-D1D1-4B33-B4D5-0E09F40761A0}" dt="2023-12-15T14:59:44.130" v="21413" actId="20577"/>
          <ac:spMkLst>
            <pc:docMk/>
            <pc:sldMk cId="3222038438" sldId="2595"/>
            <ac:spMk id="5" creationId="{E5FCF8CA-E920-E54A-FC4E-A875CB76DED2}"/>
          </ac:spMkLst>
        </pc:spChg>
        <pc:spChg chg="mod">
          <ac:chgData name="景子 中村" userId="62f19a390a430480" providerId="LiveId" clId="{805D6C02-D1D1-4B33-B4D5-0E09F40761A0}" dt="2023-12-15T10:44:56.052" v="17242" actId="255"/>
          <ac:spMkLst>
            <pc:docMk/>
            <pc:sldMk cId="3222038438" sldId="2595"/>
            <ac:spMk id="8" creationId="{9ED61A68-59E6-46E5-8335-8D1474E1129D}"/>
          </ac:spMkLst>
        </pc:spChg>
        <pc:graphicFrameChg chg="modGraphic">
          <ac:chgData name="景子 中村" userId="62f19a390a430480" providerId="LiveId" clId="{805D6C02-D1D1-4B33-B4D5-0E09F40761A0}" dt="2023-12-15T11:32:44.805" v="18941" actId="20577"/>
          <ac:graphicFrameMkLst>
            <pc:docMk/>
            <pc:sldMk cId="3222038438" sldId="2595"/>
            <ac:graphicFrameMk id="11" creationId="{239360DC-1651-4B62-9C75-659484C3BE61}"/>
          </ac:graphicFrameMkLst>
        </pc:graphicFrameChg>
        <pc:graphicFrameChg chg="modGraphic">
          <ac:chgData name="景子 中村" userId="62f19a390a430480" providerId="LiveId" clId="{805D6C02-D1D1-4B33-B4D5-0E09F40761A0}" dt="2023-12-15T10:45:04.876" v="17243" actId="255"/>
          <ac:graphicFrameMkLst>
            <pc:docMk/>
            <pc:sldMk cId="3222038438" sldId="2595"/>
            <ac:graphicFrameMk id="12" creationId="{AD84B315-2F08-4039-8CE1-26AB615B432A}"/>
          </ac:graphicFrameMkLst>
        </pc:graphicFrameChg>
        <pc:picChg chg="del">
          <ac:chgData name="景子 中村" userId="62f19a390a430480" providerId="LiveId" clId="{805D6C02-D1D1-4B33-B4D5-0E09F40761A0}" dt="2023-12-16T01:12:30.801" v="29819" actId="478"/>
          <ac:picMkLst>
            <pc:docMk/>
            <pc:sldMk cId="3222038438" sldId="2595"/>
            <ac:picMk id="16" creationId="{B92FE27C-935C-4AA1-8488-CE1B10425064}"/>
          </ac:picMkLst>
        </pc:picChg>
      </pc:sldChg>
      <pc:sldChg chg="addSp del mod ord">
        <pc:chgData name="景子 中村" userId="62f19a390a430480" providerId="LiveId" clId="{805D6C02-D1D1-4B33-B4D5-0E09F40761A0}" dt="2023-12-15T06:17:41.849" v="10869" actId="2696"/>
        <pc:sldMkLst>
          <pc:docMk/>
          <pc:sldMk cId="3119132561" sldId="2598"/>
        </pc:sldMkLst>
        <pc:spChg chg="add">
          <ac:chgData name="景子 中村" userId="62f19a390a430480" providerId="LiveId" clId="{805D6C02-D1D1-4B33-B4D5-0E09F40761A0}" dt="2023-12-15T06:17:26.179" v="10865" actId="22"/>
          <ac:spMkLst>
            <pc:docMk/>
            <pc:sldMk cId="3119132561" sldId="2598"/>
            <ac:spMk id="7" creationId="{6A812D25-A610-F454-56D0-66DF8F2A8027}"/>
          </ac:spMkLst>
        </pc:spChg>
      </pc:sldChg>
      <pc:sldChg chg="del">
        <pc:chgData name="景子 中村" userId="62f19a390a430480" providerId="LiveId" clId="{805D6C02-D1D1-4B33-B4D5-0E09F40761A0}" dt="2023-12-15T06:13:49.329" v="10741" actId="2696"/>
        <pc:sldMkLst>
          <pc:docMk/>
          <pc:sldMk cId="837042226" sldId="2599"/>
        </pc:sldMkLst>
      </pc:sldChg>
      <pc:sldChg chg="del">
        <pc:chgData name="景子 中村" userId="62f19a390a430480" providerId="LiveId" clId="{805D6C02-D1D1-4B33-B4D5-0E09F40761A0}" dt="2023-12-15T15:10:44.112" v="23064" actId="47"/>
        <pc:sldMkLst>
          <pc:docMk/>
          <pc:sldMk cId="3012710609" sldId="2601"/>
        </pc:sldMkLst>
      </pc:sldChg>
      <pc:sldChg chg="addSp delSp modSp mod">
        <pc:chgData name="景子 中村" userId="62f19a390a430480" providerId="LiveId" clId="{805D6C02-D1D1-4B33-B4D5-0E09F40761A0}" dt="2023-12-15T03:20:00.056" v="4542" actId="1076"/>
        <pc:sldMkLst>
          <pc:docMk/>
          <pc:sldMk cId="2904338727" sldId="2602"/>
        </pc:sldMkLst>
        <pc:spChg chg="mod">
          <ac:chgData name="景子 中村" userId="62f19a390a430480" providerId="LiveId" clId="{805D6C02-D1D1-4B33-B4D5-0E09F40761A0}" dt="2023-12-15T02:57:28.916" v="2485" actId="20577"/>
          <ac:spMkLst>
            <pc:docMk/>
            <pc:sldMk cId="2904338727" sldId="2602"/>
            <ac:spMk id="2" creationId="{CB00C4B0-2D7C-4B4B-ABE7-4A031FBB1E00}"/>
          </ac:spMkLst>
        </pc:spChg>
        <pc:spChg chg="mod">
          <ac:chgData name="景子 中村" userId="62f19a390a430480" providerId="LiveId" clId="{805D6C02-D1D1-4B33-B4D5-0E09F40761A0}" dt="2023-12-15T03:20:00.056" v="4542" actId="1076"/>
          <ac:spMkLst>
            <pc:docMk/>
            <pc:sldMk cId="2904338727" sldId="2602"/>
            <ac:spMk id="4" creationId="{E32B3530-E9B8-7169-7B26-ECF1EFD882CC}"/>
          </ac:spMkLst>
        </pc:spChg>
        <pc:spChg chg="add mod">
          <ac:chgData name="景子 中村" userId="62f19a390a430480" providerId="LiveId" clId="{805D6C02-D1D1-4B33-B4D5-0E09F40761A0}" dt="2023-12-15T03:17:06.242" v="4082" actId="1076"/>
          <ac:spMkLst>
            <pc:docMk/>
            <pc:sldMk cId="2904338727" sldId="2602"/>
            <ac:spMk id="6" creationId="{F35B0B01-D870-2CA9-B41F-ED22168469EE}"/>
          </ac:spMkLst>
        </pc:spChg>
        <pc:spChg chg="add mod">
          <ac:chgData name="景子 中村" userId="62f19a390a430480" providerId="LiveId" clId="{805D6C02-D1D1-4B33-B4D5-0E09F40761A0}" dt="2023-12-15T03:19:56.327" v="4541" actId="1076"/>
          <ac:spMkLst>
            <pc:docMk/>
            <pc:sldMk cId="2904338727" sldId="2602"/>
            <ac:spMk id="7" creationId="{B8171FAE-A4D2-344B-D143-964F0447C6CA}"/>
          </ac:spMkLst>
        </pc:spChg>
        <pc:spChg chg="del">
          <ac:chgData name="景子 中村" userId="62f19a390a430480" providerId="LiveId" clId="{805D6C02-D1D1-4B33-B4D5-0E09F40761A0}" dt="2023-12-15T02:57:48.532" v="2499" actId="21"/>
          <ac:spMkLst>
            <pc:docMk/>
            <pc:sldMk cId="2904338727" sldId="2602"/>
            <ac:spMk id="10" creationId="{EF9640D2-E9ED-EC22-9423-16141B413789}"/>
          </ac:spMkLst>
        </pc:spChg>
        <pc:graphicFrameChg chg="del">
          <ac:chgData name="景子 中村" userId="62f19a390a430480" providerId="LiveId" clId="{805D6C02-D1D1-4B33-B4D5-0E09F40761A0}" dt="2023-12-15T02:57:45.976" v="2498" actId="21"/>
          <ac:graphicFrameMkLst>
            <pc:docMk/>
            <pc:sldMk cId="2904338727" sldId="2602"/>
            <ac:graphicFrameMk id="5" creationId="{25918613-E272-5A31-7C45-3E7AA0ABCF39}"/>
          </ac:graphicFrameMkLst>
        </pc:graphicFrameChg>
        <pc:graphicFrameChg chg="add del mod modGraphic">
          <ac:chgData name="景子 中村" userId="62f19a390a430480" providerId="LiveId" clId="{805D6C02-D1D1-4B33-B4D5-0E09F40761A0}" dt="2023-12-15T03:16:47.492" v="4080" actId="478"/>
          <ac:graphicFrameMkLst>
            <pc:docMk/>
            <pc:sldMk cId="2904338727" sldId="2602"/>
            <ac:graphicFrameMk id="8" creationId="{C908FE19-8767-CB82-0386-A0C913B23327}"/>
          </ac:graphicFrameMkLst>
        </pc:graphicFrameChg>
      </pc:sldChg>
      <pc:sldChg chg="del ord">
        <pc:chgData name="景子 中村" userId="62f19a390a430480" providerId="LiveId" clId="{805D6C02-D1D1-4B33-B4D5-0E09F40761A0}" dt="2023-12-15T06:40:58.028" v="12231" actId="2696"/>
        <pc:sldMkLst>
          <pc:docMk/>
          <pc:sldMk cId="4151885352" sldId="2603"/>
        </pc:sldMkLst>
      </pc:sldChg>
      <pc:sldChg chg="del">
        <pc:chgData name="景子 中村" userId="62f19a390a430480" providerId="LiveId" clId="{805D6C02-D1D1-4B33-B4D5-0E09F40761A0}" dt="2023-12-15T06:33:56.068" v="12161" actId="2696"/>
        <pc:sldMkLst>
          <pc:docMk/>
          <pc:sldMk cId="3158568255" sldId="2605"/>
        </pc:sldMkLst>
      </pc:sldChg>
      <pc:sldChg chg="del">
        <pc:chgData name="景子 中村" userId="62f19a390a430480" providerId="LiveId" clId="{805D6C02-D1D1-4B33-B4D5-0E09F40761A0}" dt="2023-12-15T15:10:45.040" v="23065" actId="47"/>
        <pc:sldMkLst>
          <pc:docMk/>
          <pc:sldMk cId="3042904898" sldId="2607"/>
        </pc:sldMkLst>
      </pc:sldChg>
      <pc:sldChg chg="del">
        <pc:chgData name="景子 中村" userId="62f19a390a430480" providerId="LiveId" clId="{805D6C02-D1D1-4B33-B4D5-0E09F40761A0}" dt="2023-12-15T15:10:45.609" v="23066" actId="47"/>
        <pc:sldMkLst>
          <pc:docMk/>
          <pc:sldMk cId="178456284" sldId="2608"/>
        </pc:sldMkLst>
      </pc:sldChg>
      <pc:sldChg chg="del">
        <pc:chgData name="景子 中村" userId="62f19a390a430480" providerId="LiveId" clId="{805D6C02-D1D1-4B33-B4D5-0E09F40761A0}" dt="2023-12-15T15:10:46.379" v="23069" actId="47"/>
        <pc:sldMkLst>
          <pc:docMk/>
          <pc:sldMk cId="827533550" sldId="2609"/>
        </pc:sldMkLst>
      </pc:sldChg>
      <pc:sldChg chg="del">
        <pc:chgData name="景子 中村" userId="62f19a390a430480" providerId="LiveId" clId="{805D6C02-D1D1-4B33-B4D5-0E09F40761A0}" dt="2023-12-15T15:10:45.872" v="23067" actId="47"/>
        <pc:sldMkLst>
          <pc:docMk/>
          <pc:sldMk cId="905750703" sldId="2610"/>
        </pc:sldMkLst>
      </pc:sldChg>
      <pc:sldChg chg="modSp add del mod">
        <pc:chgData name="景子 中村" userId="62f19a390a430480" providerId="LiveId" clId="{805D6C02-D1D1-4B33-B4D5-0E09F40761A0}" dt="2023-12-15T15:11:03.205" v="23127" actId="20577"/>
        <pc:sldMkLst>
          <pc:docMk/>
          <pc:sldMk cId="921914560" sldId="2612"/>
        </pc:sldMkLst>
        <pc:spChg chg="mod">
          <ac:chgData name="景子 中村" userId="62f19a390a430480" providerId="LiveId" clId="{805D6C02-D1D1-4B33-B4D5-0E09F40761A0}" dt="2023-12-15T15:10:56.541" v="23099" actId="20577"/>
          <ac:spMkLst>
            <pc:docMk/>
            <pc:sldMk cId="921914560" sldId="2612"/>
            <ac:spMk id="2" creationId="{5C7C8F6F-46AB-0D43-A193-E3A97E5D42D8}"/>
          </ac:spMkLst>
        </pc:spChg>
        <pc:spChg chg="mod">
          <ac:chgData name="景子 中村" userId="62f19a390a430480" providerId="LiveId" clId="{805D6C02-D1D1-4B33-B4D5-0E09F40761A0}" dt="2023-12-15T15:11:03.205" v="23127" actId="20577"/>
          <ac:spMkLst>
            <pc:docMk/>
            <pc:sldMk cId="921914560" sldId="2612"/>
            <ac:spMk id="4" creationId="{647D1752-3AB2-964A-981A-1A31790696F0}"/>
          </ac:spMkLst>
        </pc:spChg>
      </pc:sldChg>
      <pc:sldChg chg="addSp delSp modSp mod delAnim">
        <pc:chgData name="景子 中村" userId="62f19a390a430480" providerId="LiveId" clId="{805D6C02-D1D1-4B33-B4D5-0E09F40761A0}" dt="2023-12-16T01:03:37.213" v="29198" actId="20577"/>
        <pc:sldMkLst>
          <pc:docMk/>
          <pc:sldMk cId="341614154" sldId="2614"/>
        </pc:sldMkLst>
        <pc:spChg chg="mod">
          <ac:chgData name="景子 中村" userId="62f19a390a430480" providerId="LiveId" clId="{805D6C02-D1D1-4B33-B4D5-0E09F40761A0}" dt="2023-12-15T16:24:19.179" v="23159" actId="20577"/>
          <ac:spMkLst>
            <pc:docMk/>
            <pc:sldMk cId="341614154" sldId="2614"/>
            <ac:spMk id="2" creationId="{B3413D02-822E-FD4B-AB17-D420A0C52BBB}"/>
          </ac:spMkLst>
        </pc:spChg>
        <pc:spChg chg="add mod">
          <ac:chgData name="景子 中村" userId="62f19a390a430480" providerId="LiveId" clId="{805D6C02-D1D1-4B33-B4D5-0E09F40761A0}" dt="2023-12-15T16:31:39.778" v="24058" actId="1076"/>
          <ac:spMkLst>
            <pc:docMk/>
            <pc:sldMk cId="341614154" sldId="2614"/>
            <ac:spMk id="5" creationId="{17703329-E4F0-454C-047F-A556C09A52A2}"/>
          </ac:spMkLst>
        </pc:spChg>
        <pc:spChg chg="mod">
          <ac:chgData name="景子 中村" userId="62f19a390a430480" providerId="LiveId" clId="{805D6C02-D1D1-4B33-B4D5-0E09F40761A0}" dt="2023-12-16T01:03:37.213" v="29198" actId="20577"/>
          <ac:spMkLst>
            <pc:docMk/>
            <pc:sldMk cId="341614154" sldId="2614"/>
            <ac:spMk id="6" creationId="{EA478906-1B2F-4B8F-BED7-0518E5D4F891}"/>
          </ac:spMkLst>
        </pc:spChg>
        <pc:spChg chg="add mod">
          <ac:chgData name="景子 中村" userId="62f19a390a430480" providerId="LiveId" clId="{805D6C02-D1D1-4B33-B4D5-0E09F40761A0}" dt="2023-12-15T16:30:05.667" v="23793" actId="14100"/>
          <ac:spMkLst>
            <pc:docMk/>
            <pc:sldMk cId="341614154" sldId="2614"/>
            <ac:spMk id="8" creationId="{A194B145-E26E-3B15-6855-F6E7DAA50B1E}"/>
          </ac:spMkLst>
        </pc:spChg>
        <pc:spChg chg="del">
          <ac:chgData name="景子 中村" userId="62f19a390a430480" providerId="LiveId" clId="{805D6C02-D1D1-4B33-B4D5-0E09F40761A0}" dt="2023-12-15T16:28:34.818" v="23722" actId="21"/>
          <ac:spMkLst>
            <pc:docMk/>
            <pc:sldMk cId="341614154" sldId="2614"/>
            <ac:spMk id="9" creationId="{C8F7E730-66BC-6F27-E8CB-E874480EFF44}"/>
          </ac:spMkLst>
        </pc:spChg>
        <pc:picChg chg="del">
          <ac:chgData name="景子 中村" userId="62f19a390a430480" providerId="LiveId" clId="{805D6C02-D1D1-4B33-B4D5-0E09F40761A0}" dt="2023-12-15T16:24:38.127" v="23160" actId="478"/>
          <ac:picMkLst>
            <pc:docMk/>
            <pc:sldMk cId="341614154" sldId="2614"/>
            <ac:picMk id="7" creationId="{DA4A1B95-9EB2-8475-2159-8B76028CC515}"/>
          </ac:picMkLst>
        </pc:picChg>
      </pc:sldChg>
      <pc:sldChg chg="del">
        <pc:chgData name="景子 中村" userId="62f19a390a430480" providerId="LiveId" clId="{805D6C02-D1D1-4B33-B4D5-0E09F40761A0}" dt="2023-12-16T02:04:40.466" v="35406" actId="47"/>
        <pc:sldMkLst>
          <pc:docMk/>
          <pc:sldMk cId="1202721413" sldId="2615"/>
        </pc:sldMkLst>
      </pc:sldChg>
      <pc:sldChg chg="del">
        <pc:chgData name="景子 中村" userId="62f19a390a430480" providerId="LiveId" clId="{805D6C02-D1D1-4B33-B4D5-0E09F40761A0}" dt="2023-12-16T02:04:42.726" v="35408" actId="47"/>
        <pc:sldMkLst>
          <pc:docMk/>
          <pc:sldMk cId="2721403676" sldId="2616"/>
        </pc:sldMkLst>
      </pc:sldChg>
      <pc:sldChg chg="del">
        <pc:chgData name="景子 中村" userId="62f19a390a430480" providerId="LiveId" clId="{805D6C02-D1D1-4B33-B4D5-0E09F40761A0}" dt="2023-12-16T02:04:43.066" v="35409" actId="47"/>
        <pc:sldMkLst>
          <pc:docMk/>
          <pc:sldMk cId="1415618788" sldId="2617"/>
        </pc:sldMkLst>
      </pc:sldChg>
      <pc:sldChg chg="del">
        <pc:chgData name="景子 中村" userId="62f19a390a430480" providerId="LiveId" clId="{805D6C02-D1D1-4B33-B4D5-0E09F40761A0}" dt="2023-12-16T02:04:43.416" v="35410" actId="47"/>
        <pc:sldMkLst>
          <pc:docMk/>
          <pc:sldMk cId="1157262411" sldId="2618"/>
        </pc:sldMkLst>
      </pc:sldChg>
      <pc:sldChg chg="del">
        <pc:chgData name="景子 中村" userId="62f19a390a430480" providerId="LiveId" clId="{805D6C02-D1D1-4B33-B4D5-0E09F40761A0}" dt="2023-12-16T02:04:48.026" v="35413" actId="47"/>
        <pc:sldMkLst>
          <pc:docMk/>
          <pc:sldMk cId="2070297094" sldId="2620"/>
        </pc:sldMkLst>
      </pc:sldChg>
      <pc:sldChg chg="del">
        <pc:chgData name="景子 中村" userId="62f19a390a430480" providerId="LiveId" clId="{805D6C02-D1D1-4B33-B4D5-0E09F40761A0}" dt="2023-12-16T02:04:49.136" v="35414" actId="47"/>
        <pc:sldMkLst>
          <pc:docMk/>
          <pc:sldMk cId="3985206277" sldId="2621"/>
        </pc:sldMkLst>
      </pc:sldChg>
      <pc:sldChg chg="del">
        <pc:chgData name="景子 中村" userId="62f19a390a430480" providerId="LiveId" clId="{805D6C02-D1D1-4B33-B4D5-0E09F40761A0}" dt="2023-12-16T02:04:44.346" v="35411" actId="47"/>
        <pc:sldMkLst>
          <pc:docMk/>
          <pc:sldMk cId="600578848" sldId="2622"/>
        </pc:sldMkLst>
      </pc:sldChg>
      <pc:sldChg chg="del">
        <pc:chgData name="景子 中村" userId="62f19a390a430480" providerId="LiveId" clId="{805D6C02-D1D1-4B33-B4D5-0E09F40761A0}" dt="2023-12-16T02:04:45.126" v="35412" actId="47"/>
        <pc:sldMkLst>
          <pc:docMk/>
          <pc:sldMk cId="3064087016" sldId="2623"/>
        </pc:sldMkLst>
      </pc:sldChg>
      <pc:sldChg chg="del">
        <pc:chgData name="景子 中村" userId="62f19a390a430480" providerId="LiveId" clId="{805D6C02-D1D1-4B33-B4D5-0E09F40761A0}" dt="2023-12-16T02:04:51.846" v="35415" actId="47"/>
        <pc:sldMkLst>
          <pc:docMk/>
          <pc:sldMk cId="3759504696" sldId="2624"/>
        </pc:sldMkLst>
      </pc:sldChg>
      <pc:sldChg chg="del">
        <pc:chgData name="景子 中村" userId="62f19a390a430480" providerId="LiveId" clId="{805D6C02-D1D1-4B33-B4D5-0E09F40761A0}" dt="2023-12-16T02:04:53.381" v="35416" actId="47"/>
        <pc:sldMkLst>
          <pc:docMk/>
          <pc:sldMk cId="3126966430" sldId="2625"/>
        </pc:sldMkLst>
      </pc:sldChg>
      <pc:sldChg chg="modSp add mod ord modAnim">
        <pc:chgData name="景子 中村" userId="62f19a390a430480" providerId="LiveId" clId="{805D6C02-D1D1-4B33-B4D5-0E09F40761A0}" dt="2023-12-15T05:46:40.199" v="9621" actId="1076"/>
        <pc:sldMkLst>
          <pc:docMk/>
          <pc:sldMk cId="3881674281" sldId="2626"/>
        </pc:sldMkLst>
        <pc:spChg chg="mod">
          <ac:chgData name="景子 中村" userId="62f19a390a430480" providerId="LiveId" clId="{805D6C02-D1D1-4B33-B4D5-0E09F40761A0}" dt="2023-12-15T02:10:57.282" v="1198" actId="20577"/>
          <ac:spMkLst>
            <pc:docMk/>
            <pc:sldMk cId="3881674281" sldId="2626"/>
            <ac:spMk id="2" creationId="{B3413D02-822E-FD4B-AB17-D420A0C52BBB}"/>
          </ac:spMkLst>
        </pc:spChg>
        <pc:spChg chg="mod">
          <ac:chgData name="景子 中村" userId="62f19a390a430480" providerId="LiveId" clId="{805D6C02-D1D1-4B33-B4D5-0E09F40761A0}" dt="2023-12-15T05:46:40.199" v="9621" actId="1076"/>
          <ac:spMkLst>
            <pc:docMk/>
            <pc:sldMk cId="3881674281" sldId="2626"/>
            <ac:spMk id="6" creationId="{EA478906-1B2F-4B8F-BED7-0518E5D4F891}"/>
          </ac:spMkLst>
        </pc:spChg>
        <pc:spChg chg="mod">
          <ac:chgData name="景子 中村" userId="62f19a390a430480" providerId="LiveId" clId="{805D6C02-D1D1-4B33-B4D5-0E09F40761A0}" dt="2023-12-15T02:59:31.908" v="2759" actId="20577"/>
          <ac:spMkLst>
            <pc:docMk/>
            <pc:sldMk cId="3881674281" sldId="2626"/>
            <ac:spMk id="9" creationId="{C8F7E730-66BC-6F27-E8CB-E874480EFF44}"/>
          </ac:spMkLst>
        </pc:spChg>
      </pc:sldChg>
      <pc:sldChg chg="addSp delSp modSp add mod modNotesTx">
        <pc:chgData name="景子 中村" userId="62f19a390a430480" providerId="LiveId" clId="{805D6C02-D1D1-4B33-B4D5-0E09F40761A0}" dt="2023-12-18T03:04:28.820" v="41168" actId="20577"/>
        <pc:sldMkLst>
          <pc:docMk/>
          <pc:sldMk cId="1231300378" sldId="2627"/>
        </pc:sldMkLst>
        <pc:spChg chg="del">
          <ac:chgData name="景子 中村" userId="62f19a390a430480" providerId="LiveId" clId="{805D6C02-D1D1-4B33-B4D5-0E09F40761A0}" dt="2023-12-15T03:16:40.332" v="4078" actId="478"/>
          <ac:spMkLst>
            <pc:docMk/>
            <pc:sldMk cId="1231300378" sldId="2627"/>
            <ac:spMk id="4" creationId="{E32B3530-E9B8-7169-7B26-ECF1EFD882CC}"/>
          </ac:spMkLst>
        </pc:spChg>
        <pc:spChg chg="add mod">
          <ac:chgData name="景子 中村" userId="62f19a390a430480" providerId="LiveId" clId="{805D6C02-D1D1-4B33-B4D5-0E09F40761A0}" dt="2023-12-16T01:07:27.473" v="29363" actId="207"/>
          <ac:spMkLst>
            <pc:docMk/>
            <pc:sldMk cId="1231300378" sldId="2627"/>
            <ac:spMk id="5" creationId="{2AC52552-3F91-062E-898D-3C0C1D7D1CA9}"/>
          </ac:spMkLst>
        </pc:spChg>
        <pc:spChg chg="del">
          <ac:chgData name="景子 中村" userId="62f19a390a430480" providerId="LiveId" clId="{805D6C02-D1D1-4B33-B4D5-0E09F40761A0}" dt="2023-12-15T03:16:38.174" v="4077" actId="478"/>
          <ac:spMkLst>
            <pc:docMk/>
            <pc:sldMk cId="1231300378" sldId="2627"/>
            <ac:spMk id="6" creationId="{F35B0B01-D870-2CA9-B41F-ED22168469EE}"/>
          </ac:spMkLst>
        </pc:spChg>
        <pc:spChg chg="mod">
          <ac:chgData name="景子 中村" userId="62f19a390a430480" providerId="LiveId" clId="{805D6C02-D1D1-4B33-B4D5-0E09F40761A0}" dt="2023-12-15T03:20:32.976" v="4587" actId="20577"/>
          <ac:spMkLst>
            <pc:docMk/>
            <pc:sldMk cId="1231300378" sldId="2627"/>
            <ac:spMk id="7" creationId="{B8171FAE-A4D2-344B-D143-964F0447C6CA}"/>
          </ac:spMkLst>
        </pc:spChg>
        <pc:spChg chg="add del mod">
          <ac:chgData name="景子 中村" userId="62f19a390a430480" providerId="LiveId" clId="{805D6C02-D1D1-4B33-B4D5-0E09F40761A0}" dt="2023-12-15T03:42:46.697" v="5641" actId="21"/>
          <ac:spMkLst>
            <pc:docMk/>
            <pc:sldMk cId="1231300378" sldId="2627"/>
            <ac:spMk id="9" creationId="{A95C605E-333C-6B1B-8120-94037E0434E4}"/>
          </ac:spMkLst>
        </pc:spChg>
        <pc:graphicFrameChg chg="mod modGraphic">
          <ac:chgData name="景子 中村" userId="62f19a390a430480" providerId="LiveId" clId="{805D6C02-D1D1-4B33-B4D5-0E09F40761A0}" dt="2023-12-15T03:40:44.547" v="5564" actId="207"/>
          <ac:graphicFrameMkLst>
            <pc:docMk/>
            <pc:sldMk cId="1231300378" sldId="2627"/>
            <ac:graphicFrameMk id="8" creationId="{C908FE19-8767-CB82-0386-A0C913B23327}"/>
          </ac:graphicFrameMkLst>
        </pc:graphicFrameChg>
      </pc:sldChg>
      <pc:sldChg chg="addSp delSp modSp add del mod modNotesTx">
        <pc:chgData name="景子 中村" userId="62f19a390a430480" providerId="LiveId" clId="{805D6C02-D1D1-4B33-B4D5-0E09F40761A0}" dt="2023-12-18T03:08:26.798" v="41508" actId="20577"/>
        <pc:sldMkLst>
          <pc:docMk/>
          <pc:sldMk cId="73788944" sldId="2628"/>
        </pc:sldMkLst>
        <pc:spChg chg="add del mod">
          <ac:chgData name="景子 中村" userId="62f19a390a430480" providerId="LiveId" clId="{805D6C02-D1D1-4B33-B4D5-0E09F40761A0}" dt="2023-12-15T03:50:32.636" v="6807" actId="21"/>
          <ac:spMkLst>
            <pc:docMk/>
            <pc:sldMk cId="73788944" sldId="2628"/>
            <ac:spMk id="4" creationId="{43725BF7-0A73-064C-AD1B-849787872BE8}"/>
          </ac:spMkLst>
        </pc:spChg>
        <pc:spChg chg="mod">
          <ac:chgData name="景子 中村" userId="62f19a390a430480" providerId="LiveId" clId="{805D6C02-D1D1-4B33-B4D5-0E09F40761A0}" dt="2023-12-18T03:06:24.402" v="41194" actId="20577"/>
          <ac:spMkLst>
            <pc:docMk/>
            <pc:sldMk cId="73788944" sldId="2628"/>
            <ac:spMk id="5" creationId="{2AC52552-3F91-062E-898D-3C0C1D7D1CA9}"/>
          </ac:spMkLst>
        </pc:spChg>
        <pc:spChg chg="add del mod">
          <ac:chgData name="景子 中村" userId="62f19a390a430480" providerId="LiveId" clId="{805D6C02-D1D1-4B33-B4D5-0E09F40761A0}" dt="2023-12-15T03:48:01.703" v="6519" actId="21"/>
          <ac:spMkLst>
            <pc:docMk/>
            <pc:sldMk cId="73788944" sldId="2628"/>
            <ac:spMk id="6" creationId="{66568B55-84F3-BE8B-ECB9-5C4023CBB719}"/>
          </ac:spMkLst>
        </pc:spChg>
        <pc:spChg chg="add del mod">
          <ac:chgData name="景子 中村" userId="62f19a390a430480" providerId="LiveId" clId="{805D6C02-D1D1-4B33-B4D5-0E09F40761A0}" dt="2023-12-15T04:04:54.262" v="7799" actId="20577"/>
          <ac:spMkLst>
            <pc:docMk/>
            <pc:sldMk cId="73788944" sldId="2628"/>
            <ac:spMk id="7" creationId="{B8171FAE-A4D2-344B-D143-964F0447C6CA}"/>
          </ac:spMkLst>
        </pc:spChg>
        <pc:spChg chg="add del mod">
          <ac:chgData name="景子 中村" userId="62f19a390a430480" providerId="LiveId" clId="{805D6C02-D1D1-4B33-B4D5-0E09F40761A0}" dt="2023-12-15T03:49:22.584" v="6654" actId="21"/>
          <ac:spMkLst>
            <pc:docMk/>
            <pc:sldMk cId="73788944" sldId="2628"/>
            <ac:spMk id="9" creationId="{D3D9D9AA-E838-9850-E982-607992B4BA03}"/>
          </ac:spMkLst>
        </pc:spChg>
        <pc:spChg chg="add del mod">
          <ac:chgData name="景子 中村" userId="62f19a390a430480" providerId="LiveId" clId="{805D6C02-D1D1-4B33-B4D5-0E09F40761A0}" dt="2023-12-15T03:49:18.272" v="6653" actId="21"/>
          <ac:spMkLst>
            <pc:docMk/>
            <pc:sldMk cId="73788944" sldId="2628"/>
            <ac:spMk id="10" creationId="{5EC8772C-13A5-436D-7C5F-DE06BF643A19}"/>
          </ac:spMkLst>
        </pc:spChg>
        <pc:spChg chg="add del mod">
          <ac:chgData name="景子 中村" userId="62f19a390a430480" providerId="LiveId" clId="{805D6C02-D1D1-4B33-B4D5-0E09F40761A0}" dt="2023-12-15T03:50:35.192" v="6808" actId="21"/>
          <ac:spMkLst>
            <pc:docMk/>
            <pc:sldMk cId="73788944" sldId="2628"/>
            <ac:spMk id="11" creationId="{361202C8-BEDF-D899-47CF-C8FDA42EF24F}"/>
          </ac:spMkLst>
        </pc:spChg>
        <pc:spChg chg="add del mod">
          <ac:chgData name="景子 中村" userId="62f19a390a430480" providerId="LiveId" clId="{805D6C02-D1D1-4B33-B4D5-0E09F40761A0}" dt="2023-12-15T03:52:15.963" v="6999" actId="21"/>
          <ac:spMkLst>
            <pc:docMk/>
            <pc:sldMk cId="73788944" sldId="2628"/>
            <ac:spMk id="12" creationId="{3580863A-FC4C-BAA9-8CAB-BB05A49C3440}"/>
          </ac:spMkLst>
        </pc:spChg>
        <pc:spChg chg="add del mod">
          <ac:chgData name="景子 中村" userId="62f19a390a430480" providerId="LiveId" clId="{805D6C02-D1D1-4B33-B4D5-0E09F40761A0}" dt="2023-12-15T03:52:12.201" v="6998" actId="21"/>
          <ac:spMkLst>
            <pc:docMk/>
            <pc:sldMk cId="73788944" sldId="2628"/>
            <ac:spMk id="13" creationId="{605832AB-6567-884B-85B8-BCEA213C40B7}"/>
          </ac:spMkLst>
        </pc:spChg>
        <pc:spChg chg="add mod">
          <ac:chgData name="景子 中村" userId="62f19a390a430480" providerId="LiveId" clId="{805D6C02-D1D1-4B33-B4D5-0E09F40761A0}" dt="2023-12-15T03:54:00.992" v="7139" actId="1076"/>
          <ac:spMkLst>
            <pc:docMk/>
            <pc:sldMk cId="73788944" sldId="2628"/>
            <ac:spMk id="14" creationId="{E3AB2868-9918-1CA4-475E-665A3D96DAE8}"/>
          </ac:spMkLst>
        </pc:spChg>
        <pc:spChg chg="add mod">
          <ac:chgData name="景子 中村" userId="62f19a390a430480" providerId="LiveId" clId="{805D6C02-D1D1-4B33-B4D5-0E09F40761A0}" dt="2023-12-15T03:55:00.526" v="7256" actId="255"/>
          <ac:spMkLst>
            <pc:docMk/>
            <pc:sldMk cId="73788944" sldId="2628"/>
            <ac:spMk id="15" creationId="{EAAC3E43-E505-55C4-F79B-450CE16E2EFE}"/>
          </ac:spMkLst>
        </pc:spChg>
        <pc:spChg chg="add mod">
          <ac:chgData name="景子 中村" userId="62f19a390a430480" providerId="LiveId" clId="{805D6C02-D1D1-4B33-B4D5-0E09F40761A0}" dt="2023-12-15T03:54:06.256" v="7141" actId="1076"/>
          <ac:spMkLst>
            <pc:docMk/>
            <pc:sldMk cId="73788944" sldId="2628"/>
            <ac:spMk id="16" creationId="{54614A74-8732-591A-C929-A162C172000D}"/>
          </ac:spMkLst>
        </pc:spChg>
        <pc:spChg chg="add mod">
          <ac:chgData name="景子 中村" userId="62f19a390a430480" providerId="LiveId" clId="{805D6C02-D1D1-4B33-B4D5-0E09F40761A0}" dt="2023-12-15T03:55:20.881" v="7259" actId="207"/>
          <ac:spMkLst>
            <pc:docMk/>
            <pc:sldMk cId="73788944" sldId="2628"/>
            <ac:spMk id="17" creationId="{0BF72CF5-1A3A-5EC1-5AE6-8CA85FFF29B3}"/>
          </ac:spMkLst>
        </pc:spChg>
        <pc:graphicFrameChg chg="del">
          <ac:chgData name="景子 中村" userId="62f19a390a430480" providerId="LiveId" clId="{805D6C02-D1D1-4B33-B4D5-0E09F40761A0}" dt="2023-12-15T03:40:03.553" v="5561" actId="21"/>
          <ac:graphicFrameMkLst>
            <pc:docMk/>
            <pc:sldMk cId="73788944" sldId="2628"/>
            <ac:graphicFrameMk id="8" creationId="{C908FE19-8767-CB82-0386-A0C913B23327}"/>
          </ac:graphicFrameMkLst>
        </pc:graphicFrameChg>
      </pc:sldChg>
      <pc:sldChg chg="addSp delSp modSp add mod modNotesTx">
        <pc:chgData name="景子 中村" userId="62f19a390a430480" providerId="LiveId" clId="{805D6C02-D1D1-4B33-B4D5-0E09F40761A0}" dt="2023-12-18T03:18:11.059" v="41914" actId="20577"/>
        <pc:sldMkLst>
          <pc:docMk/>
          <pc:sldMk cId="2659741465" sldId="2629"/>
        </pc:sldMkLst>
        <pc:spChg chg="mod">
          <ac:chgData name="景子 中村" userId="62f19a390a430480" providerId="LiveId" clId="{805D6C02-D1D1-4B33-B4D5-0E09F40761A0}" dt="2023-12-15T14:59:12.390" v="21385" actId="20577"/>
          <ac:spMkLst>
            <pc:docMk/>
            <pc:sldMk cId="2659741465" sldId="2629"/>
            <ac:spMk id="2" creationId="{CB00C4B0-2D7C-4B4B-ABE7-4A031FBB1E00}"/>
          </ac:spMkLst>
        </pc:spChg>
        <pc:spChg chg="add mod">
          <ac:chgData name="景子 中村" userId="62f19a390a430480" providerId="LiveId" clId="{805D6C02-D1D1-4B33-B4D5-0E09F40761A0}" dt="2023-12-15T04:47:55.182" v="8707" actId="14100"/>
          <ac:spMkLst>
            <pc:docMk/>
            <pc:sldMk cId="2659741465" sldId="2629"/>
            <ac:spMk id="4" creationId="{CA62BAA7-197C-5887-D025-9D4B84082798}"/>
          </ac:spMkLst>
        </pc:spChg>
        <pc:spChg chg="del mod">
          <ac:chgData name="景子 中村" userId="62f19a390a430480" providerId="LiveId" clId="{805D6C02-D1D1-4B33-B4D5-0E09F40761A0}" dt="2023-12-15T03:57:22.469" v="7344" actId="478"/>
          <ac:spMkLst>
            <pc:docMk/>
            <pc:sldMk cId="2659741465" sldId="2629"/>
            <ac:spMk id="5" creationId="{2AC52552-3F91-062E-898D-3C0C1D7D1CA9}"/>
          </ac:spMkLst>
        </pc:spChg>
        <pc:spChg chg="add del mod">
          <ac:chgData name="景子 中村" userId="62f19a390a430480" providerId="LiveId" clId="{805D6C02-D1D1-4B33-B4D5-0E09F40761A0}" dt="2023-12-15T04:13:56.412" v="8383" actId="21"/>
          <ac:spMkLst>
            <pc:docMk/>
            <pc:sldMk cId="2659741465" sldId="2629"/>
            <ac:spMk id="6" creationId="{71DFA86F-384A-A6E7-BD79-5AA30756FEF5}"/>
          </ac:spMkLst>
        </pc:spChg>
        <pc:spChg chg="mod">
          <ac:chgData name="景子 中村" userId="62f19a390a430480" providerId="LiveId" clId="{805D6C02-D1D1-4B33-B4D5-0E09F40761A0}" dt="2023-12-15T03:56:44.076" v="7321" actId="20577"/>
          <ac:spMkLst>
            <pc:docMk/>
            <pc:sldMk cId="2659741465" sldId="2629"/>
            <ac:spMk id="7" creationId="{B8171FAE-A4D2-344B-D143-964F0447C6CA}"/>
          </ac:spMkLst>
        </pc:spChg>
        <pc:spChg chg="mod">
          <ac:chgData name="景子 中村" userId="62f19a390a430480" providerId="LiveId" clId="{805D6C02-D1D1-4B33-B4D5-0E09F40761A0}" dt="2023-12-15T04:16:50.611" v="8391"/>
          <ac:spMkLst>
            <pc:docMk/>
            <pc:sldMk cId="2659741465" sldId="2629"/>
            <ac:spMk id="10" creationId="{B9F00BFC-D717-E8F2-890F-5D3BF266D8D8}"/>
          </ac:spMkLst>
        </pc:spChg>
        <pc:spChg chg="mod">
          <ac:chgData name="景子 中村" userId="62f19a390a430480" providerId="LiveId" clId="{805D6C02-D1D1-4B33-B4D5-0E09F40761A0}" dt="2023-12-15T04:16:50.611" v="8391"/>
          <ac:spMkLst>
            <pc:docMk/>
            <pc:sldMk cId="2659741465" sldId="2629"/>
            <ac:spMk id="11" creationId="{25089989-F413-C9DF-2702-FA34F224D39B}"/>
          </ac:spMkLst>
        </pc:spChg>
        <pc:spChg chg="mod">
          <ac:chgData name="景子 中村" userId="62f19a390a430480" providerId="LiveId" clId="{805D6C02-D1D1-4B33-B4D5-0E09F40761A0}" dt="2023-12-15T04:16:50.611" v="8391"/>
          <ac:spMkLst>
            <pc:docMk/>
            <pc:sldMk cId="2659741465" sldId="2629"/>
            <ac:spMk id="12" creationId="{A925E49C-FE25-9ECB-158E-A94D76A28617}"/>
          </ac:spMkLst>
        </pc:spChg>
        <pc:spChg chg="mod">
          <ac:chgData name="景子 中村" userId="62f19a390a430480" providerId="LiveId" clId="{805D6C02-D1D1-4B33-B4D5-0E09F40761A0}" dt="2023-12-15T04:16:50.611" v="8391"/>
          <ac:spMkLst>
            <pc:docMk/>
            <pc:sldMk cId="2659741465" sldId="2629"/>
            <ac:spMk id="13" creationId="{EA222F5E-5FA2-2019-71E1-039C70D75CE9}"/>
          </ac:spMkLst>
        </pc:spChg>
        <pc:spChg chg="del mod">
          <ac:chgData name="景子 中村" userId="62f19a390a430480" providerId="LiveId" clId="{805D6C02-D1D1-4B33-B4D5-0E09F40761A0}" dt="2023-12-15T03:56:58.766" v="7326" actId="21"/>
          <ac:spMkLst>
            <pc:docMk/>
            <pc:sldMk cId="2659741465" sldId="2629"/>
            <ac:spMk id="14" creationId="{E3AB2868-9918-1CA4-475E-665A3D96DAE8}"/>
          </ac:spMkLst>
        </pc:spChg>
        <pc:spChg chg="del">
          <ac:chgData name="景子 中村" userId="62f19a390a430480" providerId="LiveId" clId="{805D6C02-D1D1-4B33-B4D5-0E09F40761A0}" dt="2023-12-15T03:56:55.412" v="7324" actId="21"/>
          <ac:spMkLst>
            <pc:docMk/>
            <pc:sldMk cId="2659741465" sldId="2629"/>
            <ac:spMk id="15" creationId="{EAAC3E43-E505-55C4-F79B-450CE16E2EFE}"/>
          </ac:spMkLst>
        </pc:spChg>
        <pc:spChg chg="del">
          <ac:chgData name="景子 中村" userId="62f19a390a430480" providerId="LiveId" clId="{805D6C02-D1D1-4B33-B4D5-0E09F40761A0}" dt="2023-12-15T03:56:53.469" v="7323" actId="21"/>
          <ac:spMkLst>
            <pc:docMk/>
            <pc:sldMk cId="2659741465" sldId="2629"/>
            <ac:spMk id="16" creationId="{54614A74-8732-591A-C929-A162C172000D}"/>
          </ac:spMkLst>
        </pc:spChg>
        <pc:spChg chg="del">
          <ac:chgData name="景子 中村" userId="62f19a390a430480" providerId="LiveId" clId="{805D6C02-D1D1-4B33-B4D5-0E09F40761A0}" dt="2023-12-15T03:56:51.676" v="7322" actId="21"/>
          <ac:spMkLst>
            <pc:docMk/>
            <pc:sldMk cId="2659741465" sldId="2629"/>
            <ac:spMk id="17" creationId="{0BF72CF5-1A3A-5EC1-5AE6-8CA85FFF29B3}"/>
          </ac:spMkLst>
        </pc:spChg>
        <pc:spChg chg="mod">
          <ac:chgData name="景子 中村" userId="62f19a390a430480" providerId="LiveId" clId="{805D6C02-D1D1-4B33-B4D5-0E09F40761A0}" dt="2023-12-15T04:16:50.611" v="8391"/>
          <ac:spMkLst>
            <pc:docMk/>
            <pc:sldMk cId="2659741465" sldId="2629"/>
            <ac:spMk id="18" creationId="{0529171A-9D92-6991-4FCA-0426ACE7E9BB}"/>
          </ac:spMkLst>
        </pc:spChg>
        <pc:spChg chg="mod">
          <ac:chgData name="景子 中村" userId="62f19a390a430480" providerId="LiveId" clId="{805D6C02-D1D1-4B33-B4D5-0E09F40761A0}" dt="2023-12-15T04:16:50.611" v="8391"/>
          <ac:spMkLst>
            <pc:docMk/>
            <pc:sldMk cId="2659741465" sldId="2629"/>
            <ac:spMk id="19" creationId="{CE26AE7D-0987-B3E3-5B73-4BD96C510AB1}"/>
          </ac:spMkLst>
        </pc:spChg>
        <pc:spChg chg="mod">
          <ac:chgData name="景子 中村" userId="62f19a390a430480" providerId="LiveId" clId="{805D6C02-D1D1-4B33-B4D5-0E09F40761A0}" dt="2023-12-15T04:16:50.611" v="8391"/>
          <ac:spMkLst>
            <pc:docMk/>
            <pc:sldMk cId="2659741465" sldId="2629"/>
            <ac:spMk id="20" creationId="{30FAEAC7-73CB-4F74-4D67-ECBA37CC9632}"/>
          </ac:spMkLst>
        </pc:spChg>
        <pc:spChg chg="mod">
          <ac:chgData name="景子 中村" userId="62f19a390a430480" providerId="LiveId" clId="{805D6C02-D1D1-4B33-B4D5-0E09F40761A0}" dt="2023-12-15T04:16:50.611" v="8391"/>
          <ac:spMkLst>
            <pc:docMk/>
            <pc:sldMk cId="2659741465" sldId="2629"/>
            <ac:spMk id="21" creationId="{22487455-ACB6-C188-7AB1-2A24B19A97F1}"/>
          </ac:spMkLst>
        </pc:spChg>
        <pc:spChg chg="mod">
          <ac:chgData name="景子 中村" userId="62f19a390a430480" providerId="LiveId" clId="{805D6C02-D1D1-4B33-B4D5-0E09F40761A0}" dt="2023-12-15T04:16:50.611" v="8391"/>
          <ac:spMkLst>
            <pc:docMk/>
            <pc:sldMk cId="2659741465" sldId="2629"/>
            <ac:spMk id="22" creationId="{7EFBAFF8-182E-368B-479E-BF794B309B28}"/>
          </ac:spMkLst>
        </pc:spChg>
        <pc:spChg chg="mod">
          <ac:chgData name="景子 中村" userId="62f19a390a430480" providerId="LiveId" clId="{805D6C02-D1D1-4B33-B4D5-0E09F40761A0}" dt="2023-12-15T04:16:50.611" v="8391"/>
          <ac:spMkLst>
            <pc:docMk/>
            <pc:sldMk cId="2659741465" sldId="2629"/>
            <ac:spMk id="23" creationId="{783A2B75-28EA-69E6-A9E8-95232D3317E4}"/>
          </ac:spMkLst>
        </pc:spChg>
        <pc:spChg chg="mod">
          <ac:chgData name="景子 中村" userId="62f19a390a430480" providerId="LiveId" clId="{805D6C02-D1D1-4B33-B4D5-0E09F40761A0}" dt="2023-12-15T04:16:50.611" v="8391"/>
          <ac:spMkLst>
            <pc:docMk/>
            <pc:sldMk cId="2659741465" sldId="2629"/>
            <ac:spMk id="24" creationId="{B44A5F01-4120-A385-129B-712787A5D69A}"/>
          </ac:spMkLst>
        </pc:spChg>
        <pc:spChg chg="mod">
          <ac:chgData name="景子 中村" userId="62f19a390a430480" providerId="LiveId" clId="{805D6C02-D1D1-4B33-B4D5-0E09F40761A0}" dt="2023-12-15T04:16:50.611" v="8391"/>
          <ac:spMkLst>
            <pc:docMk/>
            <pc:sldMk cId="2659741465" sldId="2629"/>
            <ac:spMk id="25" creationId="{E3024444-50C5-9DC7-2A93-90195D0823F4}"/>
          </ac:spMkLst>
        </pc:spChg>
        <pc:spChg chg="mod">
          <ac:chgData name="景子 中村" userId="62f19a390a430480" providerId="LiveId" clId="{805D6C02-D1D1-4B33-B4D5-0E09F40761A0}" dt="2023-12-15T04:16:50.611" v="8391"/>
          <ac:spMkLst>
            <pc:docMk/>
            <pc:sldMk cId="2659741465" sldId="2629"/>
            <ac:spMk id="26" creationId="{45F2CE87-108A-AFAB-F58D-69134BF8611D}"/>
          </ac:spMkLst>
        </pc:spChg>
        <pc:spChg chg="mod">
          <ac:chgData name="景子 中村" userId="62f19a390a430480" providerId="LiveId" clId="{805D6C02-D1D1-4B33-B4D5-0E09F40761A0}" dt="2023-12-15T04:16:50.611" v="8391"/>
          <ac:spMkLst>
            <pc:docMk/>
            <pc:sldMk cId="2659741465" sldId="2629"/>
            <ac:spMk id="27" creationId="{98F776B8-0754-B274-16E7-ACDB88B9BEA7}"/>
          </ac:spMkLst>
        </pc:spChg>
        <pc:spChg chg="mod">
          <ac:chgData name="景子 中村" userId="62f19a390a430480" providerId="LiveId" clId="{805D6C02-D1D1-4B33-B4D5-0E09F40761A0}" dt="2023-12-15T04:16:50.611" v="8391"/>
          <ac:spMkLst>
            <pc:docMk/>
            <pc:sldMk cId="2659741465" sldId="2629"/>
            <ac:spMk id="28" creationId="{E32FF1AD-C321-F98F-48D6-225FA6D1738E}"/>
          </ac:spMkLst>
        </pc:spChg>
        <pc:spChg chg="mod">
          <ac:chgData name="景子 中村" userId="62f19a390a430480" providerId="LiveId" clId="{805D6C02-D1D1-4B33-B4D5-0E09F40761A0}" dt="2023-12-15T04:16:50.611" v="8391"/>
          <ac:spMkLst>
            <pc:docMk/>
            <pc:sldMk cId="2659741465" sldId="2629"/>
            <ac:spMk id="29" creationId="{D373641D-FE0F-F991-57D6-7E7CCE74A946}"/>
          </ac:spMkLst>
        </pc:spChg>
        <pc:spChg chg="mod">
          <ac:chgData name="景子 中村" userId="62f19a390a430480" providerId="LiveId" clId="{805D6C02-D1D1-4B33-B4D5-0E09F40761A0}" dt="2023-12-15T04:16:50.611" v="8391"/>
          <ac:spMkLst>
            <pc:docMk/>
            <pc:sldMk cId="2659741465" sldId="2629"/>
            <ac:spMk id="30" creationId="{EB93FEE7-D1D6-6CBC-2CC7-41497D2078B3}"/>
          </ac:spMkLst>
        </pc:spChg>
        <pc:spChg chg="mod">
          <ac:chgData name="景子 中村" userId="62f19a390a430480" providerId="LiveId" clId="{805D6C02-D1D1-4B33-B4D5-0E09F40761A0}" dt="2023-12-15T04:16:50.611" v="8391"/>
          <ac:spMkLst>
            <pc:docMk/>
            <pc:sldMk cId="2659741465" sldId="2629"/>
            <ac:spMk id="31" creationId="{2AC86599-3700-67A9-3348-AB2501225373}"/>
          </ac:spMkLst>
        </pc:spChg>
        <pc:spChg chg="mod">
          <ac:chgData name="景子 中村" userId="62f19a390a430480" providerId="LiveId" clId="{805D6C02-D1D1-4B33-B4D5-0E09F40761A0}" dt="2023-12-15T04:16:50.611" v="8391"/>
          <ac:spMkLst>
            <pc:docMk/>
            <pc:sldMk cId="2659741465" sldId="2629"/>
            <ac:spMk id="32" creationId="{00F31A6F-0F22-4D44-E292-E669C61D7EE6}"/>
          </ac:spMkLst>
        </pc:spChg>
        <pc:spChg chg="mod">
          <ac:chgData name="景子 中村" userId="62f19a390a430480" providerId="LiveId" clId="{805D6C02-D1D1-4B33-B4D5-0E09F40761A0}" dt="2023-12-15T04:16:50.611" v="8391"/>
          <ac:spMkLst>
            <pc:docMk/>
            <pc:sldMk cId="2659741465" sldId="2629"/>
            <ac:spMk id="33" creationId="{FE3BE133-5BA1-A701-E12C-39725ABB5A97}"/>
          </ac:spMkLst>
        </pc:spChg>
        <pc:spChg chg="mod">
          <ac:chgData name="景子 中村" userId="62f19a390a430480" providerId="LiveId" clId="{805D6C02-D1D1-4B33-B4D5-0E09F40761A0}" dt="2023-12-15T04:16:50.611" v="8391"/>
          <ac:spMkLst>
            <pc:docMk/>
            <pc:sldMk cId="2659741465" sldId="2629"/>
            <ac:spMk id="34" creationId="{E02E2704-1882-4B60-27F2-24F0B005CBC8}"/>
          </ac:spMkLst>
        </pc:spChg>
        <pc:spChg chg="mod">
          <ac:chgData name="景子 中村" userId="62f19a390a430480" providerId="LiveId" clId="{805D6C02-D1D1-4B33-B4D5-0E09F40761A0}" dt="2023-12-15T04:16:50.611" v="8391"/>
          <ac:spMkLst>
            <pc:docMk/>
            <pc:sldMk cId="2659741465" sldId="2629"/>
            <ac:spMk id="35" creationId="{3CFC8CE1-9697-8CBE-E851-BCA50CBDBC31}"/>
          </ac:spMkLst>
        </pc:spChg>
        <pc:spChg chg="add del mod">
          <ac:chgData name="景子 中村" userId="62f19a390a430480" providerId="LiveId" clId="{805D6C02-D1D1-4B33-B4D5-0E09F40761A0}" dt="2023-12-15T04:20:09.861" v="8499" actId="21"/>
          <ac:spMkLst>
            <pc:docMk/>
            <pc:sldMk cId="2659741465" sldId="2629"/>
            <ac:spMk id="36" creationId="{E44108DC-1C22-A0B9-4108-6B58130728A7}"/>
          </ac:spMkLst>
        </pc:spChg>
        <pc:spChg chg="add del mod">
          <ac:chgData name="景子 中村" userId="62f19a390a430480" providerId="LiveId" clId="{805D6C02-D1D1-4B33-B4D5-0E09F40761A0}" dt="2023-12-15T05:34:19.519" v="8764" actId="21"/>
          <ac:spMkLst>
            <pc:docMk/>
            <pc:sldMk cId="2659741465" sldId="2629"/>
            <ac:spMk id="37" creationId="{942E27B4-97CF-2DF4-57AC-C00207381F9E}"/>
          </ac:spMkLst>
        </pc:spChg>
        <pc:spChg chg="add mod">
          <ac:chgData name="景子 中村" userId="62f19a390a430480" providerId="LiveId" clId="{805D6C02-D1D1-4B33-B4D5-0E09F40761A0}" dt="2023-12-15T05:38:45.829" v="8820" actId="20577"/>
          <ac:spMkLst>
            <pc:docMk/>
            <pc:sldMk cId="2659741465" sldId="2629"/>
            <ac:spMk id="39" creationId="{923ADFB5-F959-D268-E47E-274155C0F342}"/>
          </ac:spMkLst>
        </pc:spChg>
        <pc:spChg chg="add mod">
          <ac:chgData name="景子 中村" userId="62f19a390a430480" providerId="LiveId" clId="{805D6C02-D1D1-4B33-B4D5-0E09F40761A0}" dt="2023-12-15T05:53:15.490" v="10235" actId="115"/>
          <ac:spMkLst>
            <pc:docMk/>
            <pc:sldMk cId="2659741465" sldId="2629"/>
            <ac:spMk id="40" creationId="{9744A037-E0DA-6C18-B0B1-CEE28C2A17E0}"/>
          </ac:spMkLst>
        </pc:spChg>
        <pc:grpChg chg="add del mod">
          <ac:chgData name="景子 中村" userId="62f19a390a430480" providerId="LiveId" clId="{805D6C02-D1D1-4B33-B4D5-0E09F40761A0}" dt="2023-12-15T04:18:02.742" v="8400"/>
          <ac:grpSpMkLst>
            <pc:docMk/>
            <pc:sldMk cId="2659741465" sldId="2629"/>
            <ac:grpSpMk id="9" creationId="{04AEB3B8-777E-1822-7C5B-4A4559392B25}"/>
          </ac:grpSpMkLst>
        </pc:grpChg>
        <pc:graphicFrameChg chg="add del mod">
          <ac:chgData name="景子 中村" userId="62f19a390a430480" providerId="LiveId" clId="{805D6C02-D1D1-4B33-B4D5-0E09F40761A0}" dt="2023-12-15T04:15:25.558" v="8386" actId="478"/>
          <ac:graphicFrameMkLst>
            <pc:docMk/>
            <pc:sldMk cId="2659741465" sldId="2629"/>
            <ac:graphicFrameMk id="8" creationId="{DDC7DA7B-0B85-6DD1-474A-AFEE4AAE81F5}"/>
          </ac:graphicFrameMkLst>
        </pc:graphicFrameChg>
        <pc:graphicFrameChg chg="add del mod modGraphic">
          <ac:chgData name="景子 中村" userId="62f19a390a430480" providerId="LiveId" clId="{805D6C02-D1D1-4B33-B4D5-0E09F40761A0}" dt="2023-12-15T04:49:31.974" v="8750" actId="21"/>
          <ac:graphicFrameMkLst>
            <pc:docMk/>
            <pc:sldMk cId="2659741465" sldId="2629"/>
            <ac:graphicFrameMk id="38" creationId="{3B0D402F-9021-A027-9415-489B010AF6AB}"/>
          </ac:graphicFrameMkLst>
        </pc:graphicFrameChg>
      </pc:sldChg>
      <pc:sldChg chg="addSp delSp modSp add del mod">
        <pc:chgData name="景子 中村" userId="62f19a390a430480" providerId="LiveId" clId="{805D6C02-D1D1-4B33-B4D5-0E09F40761A0}" dt="2023-12-15T04:05:01.652" v="7800" actId="2696"/>
        <pc:sldMkLst>
          <pc:docMk/>
          <pc:sldMk cId="34259494" sldId="2630"/>
        </pc:sldMkLst>
        <pc:spChg chg="add mod">
          <ac:chgData name="景子 中村" userId="62f19a390a430480" providerId="LiveId" clId="{805D6C02-D1D1-4B33-B4D5-0E09F40761A0}" dt="2023-12-15T04:03:31.179" v="7668" actId="20577"/>
          <ac:spMkLst>
            <pc:docMk/>
            <pc:sldMk cId="34259494" sldId="2630"/>
            <ac:spMk id="4" creationId="{EF6F2E44-E474-1FA2-5E65-77DA9FDD0C60}"/>
          </ac:spMkLst>
        </pc:spChg>
        <pc:spChg chg="add mod">
          <ac:chgData name="景子 中村" userId="62f19a390a430480" providerId="LiveId" clId="{805D6C02-D1D1-4B33-B4D5-0E09F40761A0}" dt="2023-12-15T04:03:57.423" v="7774" actId="14100"/>
          <ac:spMkLst>
            <pc:docMk/>
            <pc:sldMk cId="34259494" sldId="2630"/>
            <ac:spMk id="6" creationId="{D672EDAA-C5B5-568B-B0C3-26EDBA1F9D46}"/>
          </ac:spMkLst>
        </pc:spChg>
        <pc:spChg chg="mod">
          <ac:chgData name="景子 中村" userId="62f19a390a430480" providerId="LiveId" clId="{805D6C02-D1D1-4B33-B4D5-0E09F40761A0}" dt="2023-12-15T04:04:27.879" v="7778" actId="13822"/>
          <ac:spMkLst>
            <pc:docMk/>
            <pc:sldMk cId="34259494" sldId="2630"/>
            <ac:spMk id="7" creationId="{B8171FAE-A4D2-344B-D143-964F0447C6CA}"/>
          </ac:spMkLst>
        </pc:spChg>
        <pc:spChg chg="del">
          <ac:chgData name="景子 中村" userId="62f19a390a430480" providerId="LiveId" clId="{805D6C02-D1D1-4B33-B4D5-0E09F40761A0}" dt="2023-12-15T04:02:48.740" v="7631" actId="478"/>
          <ac:spMkLst>
            <pc:docMk/>
            <pc:sldMk cId="34259494" sldId="2630"/>
            <ac:spMk id="14" creationId="{E3AB2868-9918-1CA4-475E-665A3D96DAE8}"/>
          </ac:spMkLst>
        </pc:spChg>
        <pc:spChg chg="del mod">
          <ac:chgData name="景子 中村" userId="62f19a390a430480" providerId="LiveId" clId="{805D6C02-D1D1-4B33-B4D5-0E09F40761A0}" dt="2023-12-15T04:02:56.228" v="7633" actId="478"/>
          <ac:spMkLst>
            <pc:docMk/>
            <pc:sldMk cId="34259494" sldId="2630"/>
            <ac:spMk id="15" creationId="{EAAC3E43-E505-55C4-F79B-450CE16E2EFE}"/>
          </ac:spMkLst>
        </pc:spChg>
        <pc:spChg chg="del">
          <ac:chgData name="景子 中村" userId="62f19a390a430480" providerId="LiveId" clId="{805D6C02-D1D1-4B33-B4D5-0E09F40761A0}" dt="2023-12-15T04:02:58.006" v="7634" actId="478"/>
          <ac:spMkLst>
            <pc:docMk/>
            <pc:sldMk cId="34259494" sldId="2630"/>
            <ac:spMk id="16" creationId="{54614A74-8732-591A-C929-A162C172000D}"/>
          </ac:spMkLst>
        </pc:spChg>
        <pc:spChg chg="del">
          <ac:chgData name="景子 中村" userId="62f19a390a430480" providerId="LiveId" clId="{805D6C02-D1D1-4B33-B4D5-0E09F40761A0}" dt="2023-12-15T04:02:59.692" v="7635" actId="478"/>
          <ac:spMkLst>
            <pc:docMk/>
            <pc:sldMk cId="34259494" sldId="2630"/>
            <ac:spMk id="17" creationId="{0BF72CF5-1A3A-5EC1-5AE6-8CA85FFF29B3}"/>
          </ac:spMkLst>
        </pc:spChg>
      </pc:sldChg>
      <pc:sldChg chg="modSp add mod ord">
        <pc:chgData name="景子 中村" userId="62f19a390a430480" providerId="LiveId" clId="{805D6C02-D1D1-4B33-B4D5-0E09F40761A0}" dt="2023-12-15T14:59:09.055" v="21381" actId="20577"/>
        <pc:sldMkLst>
          <pc:docMk/>
          <pc:sldMk cId="2758789919" sldId="2630"/>
        </pc:sldMkLst>
        <pc:spChg chg="mod">
          <ac:chgData name="景子 中村" userId="62f19a390a430480" providerId="LiveId" clId="{805D6C02-D1D1-4B33-B4D5-0E09F40761A0}" dt="2023-12-15T14:59:06.362" v="21377" actId="20577"/>
          <ac:spMkLst>
            <pc:docMk/>
            <pc:sldMk cId="2758789919" sldId="2630"/>
            <ac:spMk id="2" creationId="{5C7C8F6F-46AB-0D43-A193-E3A97E5D42D8}"/>
          </ac:spMkLst>
        </pc:spChg>
        <pc:spChg chg="mod">
          <ac:chgData name="景子 中村" userId="62f19a390a430480" providerId="LiveId" clId="{805D6C02-D1D1-4B33-B4D5-0E09F40761A0}" dt="2023-12-15T14:59:09.055" v="21381" actId="20577"/>
          <ac:spMkLst>
            <pc:docMk/>
            <pc:sldMk cId="2758789919" sldId="2630"/>
            <ac:spMk id="4" creationId="{647D1752-3AB2-964A-981A-1A31790696F0}"/>
          </ac:spMkLst>
        </pc:spChg>
      </pc:sldChg>
      <pc:sldChg chg="addSp delSp modSp add mod">
        <pc:chgData name="景子 中村" userId="62f19a390a430480" providerId="LiveId" clId="{805D6C02-D1D1-4B33-B4D5-0E09F40761A0}" dt="2023-12-15T14:59:16.187" v="21389" actId="20577"/>
        <pc:sldMkLst>
          <pc:docMk/>
          <pc:sldMk cId="2263827748" sldId="2631"/>
        </pc:sldMkLst>
        <pc:spChg chg="mod">
          <ac:chgData name="景子 中村" userId="62f19a390a430480" providerId="LiveId" clId="{805D6C02-D1D1-4B33-B4D5-0E09F40761A0}" dt="2023-12-15T14:59:16.187" v="21389" actId="20577"/>
          <ac:spMkLst>
            <pc:docMk/>
            <pc:sldMk cId="2263827748" sldId="2631"/>
            <ac:spMk id="2" creationId="{CB00C4B0-2D7C-4B4B-ABE7-4A031FBB1E00}"/>
          </ac:spMkLst>
        </pc:spChg>
        <pc:spChg chg="del">
          <ac:chgData name="景子 中村" userId="62f19a390a430480" providerId="LiveId" clId="{805D6C02-D1D1-4B33-B4D5-0E09F40761A0}" dt="2023-12-15T05:44:42.589" v="9448" actId="21"/>
          <ac:spMkLst>
            <pc:docMk/>
            <pc:sldMk cId="2263827748" sldId="2631"/>
            <ac:spMk id="4" creationId="{CA62BAA7-197C-5887-D025-9D4B84082798}"/>
          </ac:spMkLst>
        </pc:spChg>
        <pc:spChg chg="add mod">
          <ac:chgData name="景子 中村" userId="62f19a390a430480" providerId="LiveId" clId="{805D6C02-D1D1-4B33-B4D5-0E09F40761A0}" dt="2023-12-15T06:13:22.993" v="10737" actId="14100"/>
          <ac:spMkLst>
            <pc:docMk/>
            <pc:sldMk cId="2263827748" sldId="2631"/>
            <ac:spMk id="5" creationId="{A1871C69-31F8-C406-16A4-3567F6BC6FAB}"/>
          </ac:spMkLst>
        </pc:spChg>
        <pc:spChg chg="add mod">
          <ac:chgData name="景子 中村" userId="62f19a390a430480" providerId="LiveId" clId="{805D6C02-D1D1-4B33-B4D5-0E09F40761A0}" dt="2023-12-15T06:13:02.409" v="10735" actId="20577"/>
          <ac:spMkLst>
            <pc:docMk/>
            <pc:sldMk cId="2263827748" sldId="2631"/>
            <ac:spMk id="6" creationId="{CDEDEFCB-ED61-A1BD-96D0-F666A2945890}"/>
          </ac:spMkLst>
        </pc:spChg>
        <pc:spChg chg="mod">
          <ac:chgData name="景子 中村" userId="62f19a390a430480" providerId="LiveId" clId="{805D6C02-D1D1-4B33-B4D5-0E09F40761A0}" dt="2023-12-15T05:45:51.829" v="9518" actId="20577"/>
          <ac:spMkLst>
            <pc:docMk/>
            <pc:sldMk cId="2263827748" sldId="2631"/>
            <ac:spMk id="7" creationId="{B8171FAE-A4D2-344B-D143-964F0447C6CA}"/>
          </ac:spMkLst>
        </pc:spChg>
        <pc:spChg chg="add mod">
          <ac:chgData name="景子 中村" userId="62f19a390a430480" providerId="LiveId" clId="{805D6C02-D1D1-4B33-B4D5-0E09F40761A0}" dt="2023-12-15T06:13:00.749" v="10734" actId="20577"/>
          <ac:spMkLst>
            <pc:docMk/>
            <pc:sldMk cId="2263827748" sldId="2631"/>
            <ac:spMk id="8" creationId="{D9D1A359-4062-6C5D-F1E4-6BDF75242AD6}"/>
          </ac:spMkLst>
        </pc:spChg>
        <pc:spChg chg="del">
          <ac:chgData name="景子 中村" userId="62f19a390a430480" providerId="LiveId" clId="{805D6C02-D1D1-4B33-B4D5-0E09F40761A0}" dt="2023-12-15T05:44:44.649" v="9449" actId="21"/>
          <ac:spMkLst>
            <pc:docMk/>
            <pc:sldMk cId="2263827748" sldId="2631"/>
            <ac:spMk id="39" creationId="{923ADFB5-F959-D268-E47E-274155C0F342}"/>
          </ac:spMkLst>
        </pc:spChg>
        <pc:spChg chg="del mod">
          <ac:chgData name="景子 中村" userId="62f19a390a430480" providerId="LiveId" clId="{805D6C02-D1D1-4B33-B4D5-0E09F40761A0}" dt="2023-12-15T05:44:59.487" v="9451" actId="478"/>
          <ac:spMkLst>
            <pc:docMk/>
            <pc:sldMk cId="2263827748" sldId="2631"/>
            <ac:spMk id="40" creationId="{9744A037-E0DA-6C18-B0B1-CEE28C2A17E0}"/>
          </ac:spMkLst>
        </pc:spChg>
      </pc:sldChg>
      <pc:sldChg chg="delSp modSp add mod ord delAnim">
        <pc:chgData name="景子 中村" userId="62f19a390a430480" providerId="LiveId" clId="{805D6C02-D1D1-4B33-B4D5-0E09F40761A0}" dt="2023-12-15T14:59:21.392" v="21393" actId="20577"/>
        <pc:sldMkLst>
          <pc:docMk/>
          <pc:sldMk cId="2601884450" sldId="2632"/>
        </pc:sldMkLst>
        <pc:spChg chg="mod">
          <ac:chgData name="景子 中村" userId="62f19a390a430480" providerId="LiveId" clId="{805D6C02-D1D1-4B33-B4D5-0E09F40761A0}" dt="2023-12-15T14:59:21.392" v="21393" actId="20577"/>
          <ac:spMkLst>
            <pc:docMk/>
            <pc:sldMk cId="2601884450" sldId="2632"/>
            <ac:spMk id="2" creationId="{B3413D02-822E-FD4B-AB17-D420A0C52BBB}"/>
          </ac:spMkLst>
        </pc:spChg>
        <pc:spChg chg="mod">
          <ac:chgData name="景子 中村" userId="62f19a390a430480" providerId="LiveId" clId="{805D6C02-D1D1-4B33-B4D5-0E09F40761A0}" dt="2023-12-15T06:18:48.258" v="10916" actId="20577"/>
          <ac:spMkLst>
            <pc:docMk/>
            <pc:sldMk cId="2601884450" sldId="2632"/>
            <ac:spMk id="6" creationId="{EA478906-1B2F-4B8F-BED7-0518E5D4F891}"/>
          </ac:spMkLst>
        </pc:spChg>
        <pc:spChg chg="del">
          <ac:chgData name="景子 中村" userId="62f19a390a430480" providerId="LiveId" clId="{805D6C02-D1D1-4B33-B4D5-0E09F40761A0}" dt="2023-12-15T06:14:19.209" v="10748" actId="478"/>
          <ac:spMkLst>
            <pc:docMk/>
            <pc:sldMk cId="2601884450" sldId="2632"/>
            <ac:spMk id="9" creationId="{C8F7E730-66BC-6F27-E8CB-E874480EFF44}"/>
          </ac:spMkLst>
        </pc:spChg>
        <pc:picChg chg="del">
          <ac:chgData name="景子 中村" userId="62f19a390a430480" providerId="LiveId" clId="{805D6C02-D1D1-4B33-B4D5-0E09F40761A0}" dt="2023-12-15T06:14:20.805" v="10749" actId="478"/>
          <ac:picMkLst>
            <pc:docMk/>
            <pc:sldMk cId="2601884450" sldId="2632"/>
            <ac:picMk id="8" creationId="{2C33F74D-85D6-9C24-E2BD-FE0C55BC1FEF}"/>
          </ac:picMkLst>
        </pc:picChg>
      </pc:sldChg>
      <pc:sldChg chg="delSp modSp add del mod delAnim">
        <pc:chgData name="景子 中村" userId="62f19a390a430480" providerId="LiveId" clId="{805D6C02-D1D1-4B33-B4D5-0E09F40761A0}" dt="2023-12-15T06:30:20.731" v="12141" actId="2696"/>
        <pc:sldMkLst>
          <pc:docMk/>
          <pc:sldMk cId="556776815" sldId="2633"/>
        </pc:sldMkLst>
        <pc:spChg chg="mod">
          <ac:chgData name="景子 中村" userId="62f19a390a430480" providerId="LiveId" clId="{805D6C02-D1D1-4B33-B4D5-0E09F40761A0}" dt="2023-12-15T06:28:42.879" v="12138" actId="20577"/>
          <ac:spMkLst>
            <pc:docMk/>
            <pc:sldMk cId="556776815" sldId="2633"/>
            <ac:spMk id="6" creationId="{EA478906-1B2F-4B8F-BED7-0518E5D4F891}"/>
          </ac:spMkLst>
        </pc:spChg>
        <pc:spChg chg="del">
          <ac:chgData name="景子 中村" userId="62f19a390a430480" providerId="LiveId" clId="{805D6C02-D1D1-4B33-B4D5-0E09F40761A0}" dt="2023-12-15T06:21:30.133" v="10994" actId="478"/>
          <ac:spMkLst>
            <pc:docMk/>
            <pc:sldMk cId="556776815" sldId="2633"/>
            <ac:spMk id="9" creationId="{C8F7E730-66BC-6F27-E8CB-E874480EFF44}"/>
          </ac:spMkLst>
        </pc:spChg>
        <pc:picChg chg="del">
          <ac:chgData name="景子 中村" userId="62f19a390a430480" providerId="LiveId" clId="{805D6C02-D1D1-4B33-B4D5-0E09F40761A0}" dt="2023-12-15T06:21:05.803" v="10991" actId="478"/>
          <ac:picMkLst>
            <pc:docMk/>
            <pc:sldMk cId="556776815" sldId="2633"/>
            <ac:picMk id="8" creationId="{2C33F74D-85D6-9C24-E2BD-FE0C55BC1FEF}"/>
          </ac:picMkLst>
        </pc:picChg>
      </pc:sldChg>
      <pc:sldChg chg="addSp delSp modSp add mod modAnim">
        <pc:chgData name="景子 中村" userId="62f19a390a430480" providerId="LiveId" clId="{805D6C02-D1D1-4B33-B4D5-0E09F40761A0}" dt="2023-12-18T04:46:32.599" v="42011" actId="20577"/>
        <pc:sldMkLst>
          <pc:docMk/>
          <pc:sldMk cId="2016155408" sldId="2633"/>
        </pc:sldMkLst>
        <pc:spChg chg="mod">
          <ac:chgData name="景子 中村" userId="62f19a390a430480" providerId="LiveId" clId="{805D6C02-D1D1-4B33-B4D5-0E09F40761A0}" dt="2023-12-15T14:59:28.870" v="21401" actId="20577"/>
          <ac:spMkLst>
            <pc:docMk/>
            <pc:sldMk cId="2016155408" sldId="2633"/>
            <ac:spMk id="2" creationId="{05E779BA-799C-B048-82C6-9842D947675B}"/>
          </ac:spMkLst>
        </pc:spChg>
        <pc:spChg chg="mod">
          <ac:chgData name="景子 中村" userId="62f19a390a430480" providerId="LiveId" clId="{805D6C02-D1D1-4B33-B4D5-0E09F40761A0}" dt="2023-12-18T04:46:32.599" v="42011" actId="20577"/>
          <ac:spMkLst>
            <pc:docMk/>
            <pc:sldMk cId="2016155408" sldId="2633"/>
            <ac:spMk id="5" creationId="{C800A298-E3F4-B44A-A3A2-0EA8BA7906AD}"/>
          </ac:spMkLst>
        </pc:spChg>
        <pc:spChg chg="add del mod">
          <ac:chgData name="景子 中村" userId="62f19a390a430480" providerId="LiveId" clId="{805D6C02-D1D1-4B33-B4D5-0E09F40761A0}" dt="2023-12-15T11:03:38.666" v="18199" actId="21"/>
          <ac:spMkLst>
            <pc:docMk/>
            <pc:sldMk cId="2016155408" sldId="2633"/>
            <ac:spMk id="6" creationId="{8E3120A3-88E3-0F73-1459-39C1A9BB0E26}"/>
          </ac:spMkLst>
        </pc:spChg>
        <pc:spChg chg="add mod">
          <ac:chgData name="景子 中村" userId="62f19a390a430480" providerId="LiveId" clId="{805D6C02-D1D1-4B33-B4D5-0E09F40761A0}" dt="2023-12-15T11:07:47.041" v="18420" actId="113"/>
          <ac:spMkLst>
            <pc:docMk/>
            <pc:sldMk cId="2016155408" sldId="2633"/>
            <ac:spMk id="7" creationId="{3C171513-41F9-391F-610E-0008FEEEFE3A}"/>
          </ac:spMkLst>
        </pc:spChg>
        <pc:spChg chg="del">
          <ac:chgData name="景子 中村" userId="62f19a390a430480" providerId="LiveId" clId="{805D6C02-D1D1-4B33-B4D5-0E09F40761A0}" dt="2023-12-15T10:54:37.320" v="17604" actId="478"/>
          <ac:spMkLst>
            <pc:docMk/>
            <pc:sldMk cId="2016155408" sldId="2633"/>
            <ac:spMk id="16" creationId="{379861D6-5697-42E7-847D-8DA9EBAB848B}"/>
          </ac:spMkLst>
        </pc:spChg>
        <pc:spChg chg="del">
          <ac:chgData name="景子 中村" userId="62f19a390a430480" providerId="LiveId" clId="{805D6C02-D1D1-4B33-B4D5-0E09F40761A0}" dt="2023-12-15T10:54:34.246" v="17603" actId="478"/>
          <ac:spMkLst>
            <pc:docMk/>
            <pc:sldMk cId="2016155408" sldId="2633"/>
            <ac:spMk id="17" creationId="{A3ED520B-14CE-4C75-A12D-965556827515}"/>
          </ac:spMkLst>
        </pc:spChg>
        <pc:spChg chg="del mod">
          <ac:chgData name="景子 中村" userId="62f19a390a430480" providerId="LiveId" clId="{805D6C02-D1D1-4B33-B4D5-0E09F40761A0}" dt="2023-12-15T10:54:15.921" v="17594" actId="21"/>
          <ac:spMkLst>
            <pc:docMk/>
            <pc:sldMk cId="2016155408" sldId="2633"/>
            <ac:spMk id="18" creationId="{72AE54EA-3ED9-49C4-B101-A66868260650}"/>
          </ac:spMkLst>
        </pc:spChg>
        <pc:spChg chg="del mod">
          <ac:chgData name="景子 中村" userId="62f19a390a430480" providerId="LiveId" clId="{805D6C02-D1D1-4B33-B4D5-0E09F40761A0}" dt="2023-12-15T10:54:26.567" v="17599" actId="478"/>
          <ac:spMkLst>
            <pc:docMk/>
            <pc:sldMk cId="2016155408" sldId="2633"/>
            <ac:spMk id="19" creationId="{19E88EC9-3E8D-45D0-8ADF-59895BA9BACE}"/>
          </ac:spMkLst>
        </pc:spChg>
        <pc:spChg chg="del">
          <ac:chgData name="景子 中村" userId="62f19a390a430480" providerId="LiveId" clId="{805D6C02-D1D1-4B33-B4D5-0E09F40761A0}" dt="2023-12-15T10:54:20.203" v="17596" actId="478"/>
          <ac:spMkLst>
            <pc:docMk/>
            <pc:sldMk cId="2016155408" sldId="2633"/>
            <ac:spMk id="20" creationId="{6BACE3A5-6A29-4177-AFD5-F2189A05189E}"/>
          </ac:spMkLst>
        </pc:spChg>
        <pc:spChg chg="del">
          <ac:chgData name="景子 中村" userId="62f19a390a430480" providerId="LiveId" clId="{805D6C02-D1D1-4B33-B4D5-0E09F40761A0}" dt="2023-12-15T10:54:18.566" v="17595" actId="478"/>
          <ac:spMkLst>
            <pc:docMk/>
            <pc:sldMk cId="2016155408" sldId="2633"/>
            <ac:spMk id="21" creationId="{6C9D6476-9006-4795-8393-6BAED06E5CA9}"/>
          </ac:spMkLst>
        </pc:spChg>
        <pc:spChg chg="del">
          <ac:chgData name="景子 中村" userId="62f19a390a430480" providerId="LiveId" clId="{805D6C02-D1D1-4B33-B4D5-0E09F40761A0}" dt="2023-12-15T10:54:32.613" v="17602" actId="478"/>
          <ac:spMkLst>
            <pc:docMk/>
            <pc:sldMk cId="2016155408" sldId="2633"/>
            <ac:spMk id="22" creationId="{5B2CBF3F-48EB-4D4D-9724-B91BF6D38C13}"/>
          </ac:spMkLst>
        </pc:spChg>
        <pc:spChg chg="del mod">
          <ac:chgData name="景子 中村" userId="62f19a390a430480" providerId="LiveId" clId="{805D6C02-D1D1-4B33-B4D5-0E09F40761A0}" dt="2023-12-15T10:54:30.182" v="17601" actId="478"/>
          <ac:spMkLst>
            <pc:docMk/>
            <pc:sldMk cId="2016155408" sldId="2633"/>
            <ac:spMk id="23" creationId="{131FBA5C-141B-4141-97B3-C8D281221116}"/>
          </ac:spMkLst>
        </pc:spChg>
      </pc:sldChg>
      <pc:sldChg chg="modSp add mod modAnim">
        <pc:chgData name="景子 中村" userId="62f19a390a430480" providerId="LiveId" clId="{805D6C02-D1D1-4B33-B4D5-0E09F40761A0}" dt="2023-12-16T01:21:35.154" v="30475" actId="1076"/>
        <pc:sldMkLst>
          <pc:docMk/>
          <pc:sldMk cId="46177765" sldId="2634"/>
        </pc:sldMkLst>
        <pc:spChg chg="mod">
          <ac:chgData name="景子 中村" userId="62f19a390a430480" providerId="LiveId" clId="{805D6C02-D1D1-4B33-B4D5-0E09F40761A0}" dt="2023-12-15T14:59:39.968" v="21409" actId="20577"/>
          <ac:spMkLst>
            <pc:docMk/>
            <pc:sldMk cId="46177765" sldId="2634"/>
            <ac:spMk id="2" creationId="{05E779BA-799C-B048-82C6-9842D947675B}"/>
          </ac:spMkLst>
        </pc:spChg>
        <pc:spChg chg="mod">
          <ac:chgData name="景子 中村" userId="62f19a390a430480" providerId="LiveId" clId="{805D6C02-D1D1-4B33-B4D5-0E09F40761A0}" dt="2023-12-16T01:21:29.264" v="30473" actId="255"/>
          <ac:spMkLst>
            <pc:docMk/>
            <pc:sldMk cId="46177765" sldId="2634"/>
            <ac:spMk id="5" creationId="{C800A298-E3F4-B44A-A3A2-0EA8BA7906AD}"/>
          </ac:spMkLst>
        </pc:spChg>
        <pc:spChg chg="mod">
          <ac:chgData name="景子 中村" userId="62f19a390a430480" providerId="LiveId" clId="{805D6C02-D1D1-4B33-B4D5-0E09F40761A0}" dt="2023-12-15T06:53:56.823" v="12283" actId="2711"/>
          <ac:spMkLst>
            <pc:docMk/>
            <pc:sldMk cId="46177765" sldId="2634"/>
            <ac:spMk id="10" creationId="{97CB960D-972D-4ACA-B32B-36984FD32D58}"/>
          </ac:spMkLst>
        </pc:spChg>
        <pc:spChg chg="mod">
          <ac:chgData name="景子 中村" userId="62f19a390a430480" providerId="LiveId" clId="{805D6C02-D1D1-4B33-B4D5-0E09F40761A0}" dt="2023-12-16T01:21:35.154" v="30475" actId="1076"/>
          <ac:spMkLst>
            <pc:docMk/>
            <pc:sldMk cId="46177765" sldId="2634"/>
            <ac:spMk id="14" creationId="{B14B9AEE-C874-4755-9197-21F8E6840F7F}"/>
          </ac:spMkLst>
        </pc:spChg>
        <pc:spChg chg="mod">
          <ac:chgData name="景子 中村" userId="62f19a390a430480" providerId="LiveId" clId="{805D6C02-D1D1-4B33-B4D5-0E09F40761A0}" dt="2023-12-15T06:54:06.888" v="12285" actId="2711"/>
          <ac:spMkLst>
            <pc:docMk/>
            <pc:sldMk cId="46177765" sldId="2634"/>
            <ac:spMk id="24" creationId="{59BF7277-E83F-4C6A-BBC4-FC660B51BA6A}"/>
          </ac:spMkLst>
        </pc:spChg>
      </pc:sldChg>
      <pc:sldChg chg="add del">
        <pc:chgData name="景子 中村" userId="62f19a390a430480" providerId="LiveId" clId="{805D6C02-D1D1-4B33-B4D5-0E09F40761A0}" dt="2023-12-15T06:54:52.619" v="12287" actId="2696"/>
        <pc:sldMkLst>
          <pc:docMk/>
          <pc:sldMk cId="3219885505" sldId="2635"/>
        </pc:sldMkLst>
      </pc:sldChg>
      <pc:sldChg chg="modSp add mod">
        <pc:chgData name="景子 中村" userId="62f19a390a430480" providerId="LiveId" clId="{805D6C02-D1D1-4B33-B4D5-0E09F40761A0}" dt="2023-12-15T15:00:01.678" v="21429" actId="20577"/>
        <pc:sldMkLst>
          <pc:docMk/>
          <pc:sldMk cId="2360288271" sldId="2636"/>
        </pc:sldMkLst>
        <pc:spChg chg="mod">
          <ac:chgData name="景子 中村" userId="62f19a390a430480" providerId="LiveId" clId="{805D6C02-D1D1-4B33-B4D5-0E09F40761A0}" dt="2023-12-15T15:00:01.678" v="21429" actId="20577"/>
          <ac:spMkLst>
            <pc:docMk/>
            <pc:sldMk cId="2360288271" sldId="2636"/>
            <ac:spMk id="2" creationId="{B3413D02-822E-FD4B-AB17-D420A0C52BBB}"/>
          </ac:spMkLst>
        </pc:spChg>
        <pc:spChg chg="mod">
          <ac:chgData name="景子 中村" userId="62f19a390a430480" providerId="LiveId" clId="{805D6C02-D1D1-4B33-B4D5-0E09F40761A0}" dt="2023-12-15T06:41:16.047" v="12274" actId="20577"/>
          <ac:spMkLst>
            <pc:docMk/>
            <pc:sldMk cId="2360288271" sldId="2636"/>
            <ac:spMk id="6" creationId="{EA478906-1B2F-4B8F-BED7-0518E5D4F891}"/>
          </ac:spMkLst>
        </pc:spChg>
      </pc:sldChg>
      <pc:sldChg chg="addSp delSp modSp add mod modAnim">
        <pc:chgData name="景子 中村" userId="62f19a390a430480" providerId="LiveId" clId="{805D6C02-D1D1-4B33-B4D5-0E09F40761A0}" dt="2023-12-15T15:00:05.387" v="21433" actId="20577"/>
        <pc:sldMkLst>
          <pc:docMk/>
          <pc:sldMk cId="2046341470" sldId="2637"/>
        </pc:sldMkLst>
        <pc:spChg chg="mod">
          <ac:chgData name="景子 中村" userId="62f19a390a430480" providerId="LiveId" clId="{805D6C02-D1D1-4B33-B4D5-0E09F40761A0}" dt="2023-12-15T15:00:05.387" v="21433" actId="20577"/>
          <ac:spMkLst>
            <pc:docMk/>
            <pc:sldMk cId="2046341470" sldId="2637"/>
            <ac:spMk id="2" creationId="{C53DB254-3C4C-CE4D-B2BB-EFC991D00DC1}"/>
          </ac:spMkLst>
        </pc:spChg>
        <pc:spChg chg="mod">
          <ac:chgData name="景子 中村" userId="62f19a390a430480" providerId="LiveId" clId="{805D6C02-D1D1-4B33-B4D5-0E09F40761A0}" dt="2023-12-15T06:59:25.563" v="12664" actId="2710"/>
          <ac:spMkLst>
            <pc:docMk/>
            <pc:sldMk cId="2046341470" sldId="2637"/>
            <ac:spMk id="4" creationId="{64188EAF-6657-7547-A35F-D9F00194B3B7}"/>
          </ac:spMkLst>
        </pc:spChg>
        <pc:spChg chg="del">
          <ac:chgData name="景子 中村" userId="62f19a390a430480" providerId="LiveId" clId="{805D6C02-D1D1-4B33-B4D5-0E09F40761A0}" dt="2023-12-15T06:58:37.549" v="12644" actId="478"/>
          <ac:spMkLst>
            <pc:docMk/>
            <pc:sldMk cId="2046341470" sldId="2637"/>
            <ac:spMk id="6" creationId="{A874A027-198D-43A6-8B23-E8D962294412}"/>
          </ac:spMkLst>
        </pc:spChg>
        <pc:spChg chg="del mod">
          <ac:chgData name="景子 中村" userId="62f19a390a430480" providerId="LiveId" clId="{805D6C02-D1D1-4B33-B4D5-0E09F40761A0}" dt="2023-12-15T06:58:35.871" v="12643" actId="478"/>
          <ac:spMkLst>
            <pc:docMk/>
            <pc:sldMk cId="2046341470" sldId="2637"/>
            <ac:spMk id="7" creationId="{9381A0A0-FCD8-4F4B-9BB2-BAC2C9941304}"/>
          </ac:spMkLst>
        </pc:spChg>
        <pc:spChg chg="add mod">
          <ac:chgData name="景子 中村" userId="62f19a390a430480" providerId="LiveId" clId="{805D6C02-D1D1-4B33-B4D5-0E09F40761A0}" dt="2023-12-15T11:17:43.263" v="18617" actId="20577"/>
          <ac:spMkLst>
            <pc:docMk/>
            <pc:sldMk cId="2046341470" sldId="2637"/>
            <ac:spMk id="8" creationId="{6CE075BF-E1AD-845B-7580-36DD8942E166}"/>
          </ac:spMkLst>
        </pc:spChg>
      </pc:sldChg>
      <pc:sldChg chg="delSp add del mod">
        <pc:chgData name="景子 中村" userId="62f19a390a430480" providerId="LiveId" clId="{805D6C02-D1D1-4B33-B4D5-0E09F40761A0}" dt="2023-12-15T07:03:34.994" v="12886" actId="2696"/>
        <pc:sldMkLst>
          <pc:docMk/>
          <pc:sldMk cId="2603802657" sldId="2638"/>
        </pc:sldMkLst>
        <pc:spChg chg="del">
          <ac:chgData name="景子 中村" userId="62f19a390a430480" providerId="LiveId" clId="{805D6C02-D1D1-4B33-B4D5-0E09F40761A0}" dt="2023-12-15T07:03:07.296" v="12882" actId="478"/>
          <ac:spMkLst>
            <pc:docMk/>
            <pc:sldMk cId="2603802657" sldId="2638"/>
            <ac:spMk id="4" creationId="{64188EAF-6657-7547-A35F-D9F00194B3B7}"/>
          </ac:spMkLst>
        </pc:spChg>
        <pc:spChg chg="del">
          <ac:chgData name="景子 中村" userId="62f19a390a430480" providerId="LiveId" clId="{805D6C02-D1D1-4B33-B4D5-0E09F40761A0}" dt="2023-12-15T07:03:08.957" v="12883" actId="478"/>
          <ac:spMkLst>
            <pc:docMk/>
            <pc:sldMk cId="2603802657" sldId="2638"/>
            <ac:spMk id="5" creationId="{A914961C-342C-40CE-B5F8-877F7630A49C}"/>
          </ac:spMkLst>
        </pc:spChg>
        <pc:spChg chg="del">
          <ac:chgData name="景子 中村" userId="62f19a390a430480" providerId="LiveId" clId="{805D6C02-D1D1-4B33-B4D5-0E09F40761A0}" dt="2023-12-15T07:03:11.401" v="12884" actId="478"/>
          <ac:spMkLst>
            <pc:docMk/>
            <pc:sldMk cId="2603802657" sldId="2638"/>
            <ac:spMk id="8" creationId="{6CE075BF-E1AD-845B-7580-36DD8942E166}"/>
          </ac:spMkLst>
        </pc:spChg>
      </pc:sldChg>
      <pc:sldChg chg="delSp modSp add del mod">
        <pc:chgData name="景子 中村" userId="62f19a390a430480" providerId="LiveId" clId="{805D6C02-D1D1-4B33-B4D5-0E09F40761A0}" dt="2023-12-15T07:51:45.420" v="14772" actId="2696"/>
        <pc:sldMkLst>
          <pc:docMk/>
          <pc:sldMk cId="2234833934" sldId="2639"/>
        </pc:sldMkLst>
        <pc:spChg chg="mod">
          <ac:chgData name="景子 中村" userId="62f19a390a430480" providerId="LiveId" clId="{805D6C02-D1D1-4B33-B4D5-0E09F40761A0}" dt="2023-12-15T07:04:46.321" v="13035" actId="255"/>
          <ac:spMkLst>
            <pc:docMk/>
            <pc:sldMk cId="2234833934" sldId="2639"/>
            <ac:spMk id="8" creationId="{9ED61A68-59E6-46E5-8335-8D1474E1129D}"/>
          </ac:spMkLst>
        </pc:spChg>
        <pc:graphicFrameChg chg="modGraphic">
          <ac:chgData name="景子 中村" userId="62f19a390a430480" providerId="LiveId" clId="{805D6C02-D1D1-4B33-B4D5-0E09F40761A0}" dt="2023-12-15T07:07:34.910" v="13518" actId="20577"/>
          <ac:graphicFrameMkLst>
            <pc:docMk/>
            <pc:sldMk cId="2234833934" sldId="2639"/>
            <ac:graphicFrameMk id="11" creationId="{239360DC-1651-4B62-9C75-659484C3BE61}"/>
          </ac:graphicFrameMkLst>
        </pc:graphicFrameChg>
        <pc:picChg chg="del">
          <ac:chgData name="景子 中村" userId="62f19a390a430480" providerId="LiveId" clId="{805D6C02-D1D1-4B33-B4D5-0E09F40761A0}" dt="2023-12-15T07:05:05.388" v="13074" actId="478"/>
          <ac:picMkLst>
            <pc:docMk/>
            <pc:sldMk cId="2234833934" sldId="2639"/>
            <ac:picMk id="16" creationId="{B92FE27C-935C-4AA1-8488-CE1B10425064}"/>
          </ac:picMkLst>
        </pc:picChg>
      </pc:sldChg>
      <pc:sldChg chg="addSp delSp modSp add mod">
        <pc:chgData name="景子 中村" userId="62f19a390a430480" providerId="LiveId" clId="{805D6C02-D1D1-4B33-B4D5-0E09F40761A0}" dt="2023-12-16T01:16:04.955" v="29889" actId="1076"/>
        <pc:sldMkLst>
          <pc:docMk/>
          <pc:sldMk cId="1264626047" sldId="2640"/>
        </pc:sldMkLst>
        <pc:spChg chg="add del">
          <ac:chgData name="景子 中村" userId="62f19a390a430480" providerId="LiveId" clId="{805D6C02-D1D1-4B33-B4D5-0E09F40761A0}" dt="2023-12-15T07:41:45.434" v="13532" actId="478"/>
          <ac:spMkLst>
            <pc:docMk/>
            <pc:sldMk cId="1264626047" sldId="2640"/>
            <ac:spMk id="3" creationId="{5FC0F461-28C6-F044-B272-A681310FD988}"/>
          </ac:spMkLst>
        </pc:spChg>
        <pc:spChg chg="mod">
          <ac:chgData name="景子 中村" userId="62f19a390a430480" providerId="LiveId" clId="{805D6C02-D1D1-4B33-B4D5-0E09F40761A0}" dt="2023-12-15T15:00:12.945" v="21441" actId="20577"/>
          <ac:spMkLst>
            <pc:docMk/>
            <pc:sldMk cId="1264626047" sldId="2640"/>
            <ac:spMk id="5" creationId="{E5FCF8CA-E920-E54A-FC4E-A875CB76DED2}"/>
          </ac:spMkLst>
        </pc:spChg>
        <pc:spChg chg="mod">
          <ac:chgData name="景子 中村" userId="62f19a390a430480" providerId="LiveId" clId="{805D6C02-D1D1-4B33-B4D5-0E09F40761A0}" dt="2023-12-16T01:16:01.231" v="29887" actId="1076"/>
          <ac:spMkLst>
            <pc:docMk/>
            <pc:sldMk cId="1264626047" sldId="2640"/>
            <ac:spMk id="8" creationId="{9ED61A68-59E6-46E5-8335-8D1474E1129D}"/>
          </ac:spMkLst>
        </pc:spChg>
        <pc:graphicFrameChg chg="add mod modGraphic">
          <ac:chgData name="景子 中村" userId="62f19a390a430480" providerId="LiveId" clId="{805D6C02-D1D1-4B33-B4D5-0E09F40761A0}" dt="2023-12-16T01:16:04.955" v="29889" actId="1076"/>
          <ac:graphicFrameMkLst>
            <pc:docMk/>
            <pc:sldMk cId="1264626047" sldId="2640"/>
            <ac:graphicFrameMk id="2" creationId="{9D023E8E-2AB2-228D-A386-93E747237607}"/>
          </ac:graphicFrameMkLst>
        </pc:graphicFrameChg>
        <pc:graphicFrameChg chg="mod modGraphic">
          <ac:chgData name="景子 中村" userId="62f19a390a430480" providerId="LiveId" clId="{805D6C02-D1D1-4B33-B4D5-0E09F40761A0}" dt="2023-12-16T01:16:03.221" v="29888" actId="1076"/>
          <ac:graphicFrameMkLst>
            <pc:docMk/>
            <pc:sldMk cId="1264626047" sldId="2640"/>
            <ac:graphicFrameMk id="11" creationId="{239360DC-1651-4B62-9C75-659484C3BE61}"/>
          </ac:graphicFrameMkLst>
        </pc:graphicFrameChg>
        <pc:graphicFrameChg chg="del">
          <ac:chgData name="景子 中村" userId="62f19a390a430480" providerId="LiveId" clId="{805D6C02-D1D1-4B33-B4D5-0E09F40761A0}" dt="2023-12-15T07:07:45.995" v="13520" actId="478"/>
          <ac:graphicFrameMkLst>
            <pc:docMk/>
            <pc:sldMk cId="1264626047" sldId="2640"/>
            <ac:graphicFrameMk id="12" creationId="{AD84B315-2F08-4039-8CE1-26AB615B432A}"/>
          </ac:graphicFrameMkLst>
        </pc:graphicFrameChg>
        <pc:picChg chg="add del mod modCrop">
          <ac:chgData name="景子 中村" userId="62f19a390a430480" providerId="LiveId" clId="{805D6C02-D1D1-4B33-B4D5-0E09F40761A0}" dt="2023-12-15T07:44:34.517" v="13714" actId="478"/>
          <ac:picMkLst>
            <pc:docMk/>
            <pc:sldMk cId="1264626047" sldId="2640"/>
            <ac:picMk id="4" creationId="{DAF6F70C-9088-1005-220D-B3BADC1CAA4A}"/>
          </ac:picMkLst>
        </pc:picChg>
      </pc:sldChg>
      <pc:sldChg chg="modSp add del mod">
        <pc:chgData name="景子 中村" userId="62f19a390a430480" providerId="LiveId" clId="{805D6C02-D1D1-4B33-B4D5-0E09F40761A0}" dt="2023-12-15T07:43:57.690" v="13710" actId="2696"/>
        <pc:sldMkLst>
          <pc:docMk/>
          <pc:sldMk cId="3132179163" sldId="2641"/>
        </pc:sldMkLst>
        <pc:spChg chg="mod">
          <ac:chgData name="景子 中村" userId="62f19a390a430480" providerId="LiveId" clId="{805D6C02-D1D1-4B33-B4D5-0E09F40761A0}" dt="2023-12-15T07:43:10.910" v="13704" actId="20577"/>
          <ac:spMkLst>
            <pc:docMk/>
            <pc:sldMk cId="3132179163" sldId="2641"/>
            <ac:spMk id="8" creationId="{9ED61A68-59E6-46E5-8335-8D1474E1129D}"/>
          </ac:spMkLst>
        </pc:spChg>
      </pc:sldChg>
      <pc:sldChg chg="addSp delSp modSp add mod">
        <pc:chgData name="景子 中村" userId="62f19a390a430480" providerId="LiveId" clId="{805D6C02-D1D1-4B33-B4D5-0E09F40761A0}" dt="2023-12-15T15:00:21.276" v="21449" actId="20577"/>
        <pc:sldMkLst>
          <pc:docMk/>
          <pc:sldMk cId="1879635388" sldId="2642"/>
        </pc:sldMkLst>
        <pc:spChg chg="mod">
          <ac:chgData name="景子 中村" userId="62f19a390a430480" providerId="LiveId" clId="{805D6C02-D1D1-4B33-B4D5-0E09F40761A0}" dt="2023-12-15T15:00:21.276" v="21449" actId="20577"/>
          <ac:spMkLst>
            <pc:docMk/>
            <pc:sldMk cId="1879635388" sldId="2642"/>
            <ac:spMk id="5" creationId="{E5FCF8CA-E920-E54A-FC4E-A875CB76DED2}"/>
          </ac:spMkLst>
        </pc:spChg>
        <pc:spChg chg="mod">
          <ac:chgData name="景子 中村" userId="62f19a390a430480" providerId="LiveId" clId="{805D6C02-D1D1-4B33-B4D5-0E09F40761A0}" dt="2023-12-15T11:29:24.274" v="18807" actId="20577"/>
          <ac:spMkLst>
            <pc:docMk/>
            <pc:sldMk cId="1879635388" sldId="2642"/>
            <ac:spMk id="8" creationId="{9ED61A68-59E6-46E5-8335-8D1474E1129D}"/>
          </ac:spMkLst>
        </pc:spChg>
        <pc:spChg chg="add del mod">
          <ac:chgData name="景子 中村" userId="62f19a390a430480" providerId="LiveId" clId="{805D6C02-D1D1-4B33-B4D5-0E09F40761A0}" dt="2023-12-15T11:28:38.384" v="18675" actId="21"/>
          <ac:spMkLst>
            <pc:docMk/>
            <pc:sldMk cId="1879635388" sldId="2642"/>
            <ac:spMk id="9" creationId="{1B2B30BC-68AE-9D09-B503-8EBEB597F65B}"/>
          </ac:spMkLst>
        </pc:spChg>
        <pc:spChg chg="add mod">
          <ac:chgData name="景子 中村" userId="62f19a390a430480" providerId="LiveId" clId="{805D6C02-D1D1-4B33-B4D5-0E09F40761A0}" dt="2023-12-15T11:31:32.869" v="18933" actId="13822"/>
          <ac:spMkLst>
            <pc:docMk/>
            <pc:sldMk cId="1879635388" sldId="2642"/>
            <ac:spMk id="10" creationId="{6CCF986D-45A9-8F7E-8650-E19038BD62D3}"/>
          </ac:spMkLst>
        </pc:spChg>
        <pc:graphicFrameChg chg="add del mod modGraphic">
          <ac:chgData name="景子 中村" userId="62f19a390a430480" providerId="LiveId" clId="{805D6C02-D1D1-4B33-B4D5-0E09F40761A0}" dt="2023-12-15T11:14:33.975" v="18546" actId="478"/>
          <ac:graphicFrameMkLst>
            <pc:docMk/>
            <pc:sldMk cId="1879635388" sldId="2642"/>
            <ac:graphicFrameMk id="2" creationId="{34553C23-EE55-DE39-D809-65AED14FCAD5}"/>
          </ac:graphicFrameMkLst>
        </pc:graphicFrameChg>
        <pc:graphicFrameChg chg="del mod modGraphic">
          <ac:chgData name="景子 中村" userId="62f19a390a430480" providerId="LiveId" clId="{805D6C02-D1D1-4B33-B4D5-0E09F40761A0}" dt="2023-12-15T11:27:58.128" v="18669" actId="478"/>
          <ac:graphicFrameMkLst>
            <pc:docMk/>
            <pc:sldMk cId="1879635388" sldId="2642"/>
            <ac:graphicFrameMk id="11" creationId="{239360DC-1651-4B62-9C75-659484C3BE61}"/>
          </ac:graphicFrameMkLst>
        </pc:graphicFrameChg>
        <pc:picChg chg="del">
          <ac:chgData name="景子 中村" userId="62f19a390a430480" providerId="LiveId" clId="{805D6C02-D1D1-4B33-B4D5-0E09F40761A0}" dt="2023-12-15T09:33:36.934" v="16910" actId="21"/>
          <ac:picMkLst>
            <pc:docMk/>
            <pc:sldMk cId="1879635388" sldId="2642"/>
            <ac:picMk id="4" creationId="{DAF6F70C-9088-1005-220D-B3BADC1CAA4A}"/>
          </ac:picMkLst>
        </pc:picChg>
        <pc:picChg chg="add mod">
          <ac:chgData name="景子 中村" userId="62f19a390a430480" providerId="LiveId" clId="{805D6C02-D1D1-4B33-B4D5-0E09F40761A0}" dt="2023-12-15T11:28:49.238" v="18678" actId="1076"/>
          <ac:picMkLst>
            <pc:docMk/>
            <pc:sldMk cId="1879635388" sldId="2642"/>
            <ac:picMk id="7" creationId="{DE7266AC-F023-8BC5-45C1-39996B9A4009}"/>
          </ac:picMkLst>
        </pc:picChg>
      </pc:sldChg>
      <pc:sldChg chg="addSp delSp modSp add mod ord">
        <pc:chgData name="景子 中村" userId="62f19a390a430480" providerId="LiveId" clId="{805D6C02-D1D1-4B33-B4D5-0E09F40761A0}" dt="2023-12-15T15:00:18.075" v="21445" actId="20577"/>
        <pc:sldMkLst>
          <pc:docMk/>
          <pc:sldMk cId="442143390" sldId="2643"/>
        </pc:sldMkLst>
        <pc:spChg chg="add mod">
          <ac:chgData name="景子 中村" userId="62f19a390a430480" providerId="LiveId" clId="{805D6C02-D1D1-4B33-B4D5-0E09F40761A0}" dt="2023-12-15T07:51:18.286" v="14771" actId="1076"/>
          <ac:spMkLst>
            <pc:docMk/>
            <pc:sldMk cId="442143390" sldId="2643"/>
            <ac:spMk id="2" creationId="{81E24C68-5D22-3A72-1F32-44C9D1F4B6A4}"/>
          </ac:spMkLst>
        </pc:spChg>
        <pc:spChg chg="mod">
          <ac:chgData name="景子 中村" userId="62f19a390a430480" providerId="LiveId" clId="{805D6C02-D1D1-4B33-B4D5-0E09F40761A0}" dt="2023-12-15T15:00:18.075" v="21445" actId="20577"/>
          <ac:spMkLst>
            <pc:docMk/>
            <pc:sldMk cId="442143390" sldId="2643"/>
            <ac:spMk id="5" creationId="{E5FCF8CA-E920-E54A-FC4E-A875CB76DED2}"/>
          </ac:spMkLst>
        </pc:spChg>
        <pc:spChg chg="mod">
          <ac:chgData name="景子 中村" userId="62f19a390a430480" providerId="LiveId" clId="{805D6C02-D1D1-4B33-B4D5-0E09F40761A0}" dt="2023-12-15T07:49:24.829" v="14573" actId="20577"/>
          <ac:spMkLst>
            <pc:docMk/>
            <pc:sldMk cId="442143390" sldId="2643"/>
            <ac:spMk id="8" creationId="{9ED61A68-59E6-46E5-8335-8D1474E1129D}"/>
          </ac:spMkLst>
        </pc:spChg>
        <pc:graphicFrameChg chg="del">
          <ac:chgData name="景子 中村" userId="62f19a390a430480" providerId="LiveId" clId="{805D6C02-D1D1-4B33-B4D5-0E09F40761A0}" dt="2023-12-15T07:48:19.200" v="14492" actId="478"/>
          <ac:graphicFrameMkLst>
            <pc:docMk/>
            <pc:sldMk cId="442143390" sldId="2643"/>
            <ac:graphicFrameMk id="11" creationId="{239360DC-1651-4B62-9C75-659484C3BE61}"/>
          </ac:graphicFrameMkLst>
        </pc:graphicFrameChg>
        <pc:picChg chg="add del mod">
          <ac:chgData name="景子 中村" userId="62f19a390a430480" providerId="LiveId" clId="{805D6C02-D1D1-4B33-B4D5-0E09F40761A0}" dt="2023-12-15T07:48:43.032" v="14539" actId="1076"/>
          <ac:picMkLst>
            <pc:docMk/>
            <pc:sldMk cId="442143390" sldId="2643"/>
            <ac:picMk id="4" creationId="{DAF6F70C-9088-1005-220D-B3BADC1CAA4A}"/>
          </ac:picMkLst>
        </pc:picChg>
      </pc:sldChg>
      <pc:sldChg chg="modSp add del mod">
        <pc:chgData name="景子 中村" userId="62f19a390a430480" providerId="LiveId" clId="{805D6C02-D1D1-4B33-B4D5-0E09F40761A0}" dt="2023-12-15T07:53:06.976" v="14920" actId="2696"/>
        <pc:sldMkLst>
          <pc:docMk/>
          <pc:sldMk cId="290818056" sldId="2644"/>
        </pc:sldMkLst>
        <pc:spChg chg="mod">
          <ac:chgData name="景子 中村" userId="62f19a390a430480" providerId="LiveId" clId="{805D6C02-D1D1-4B33-B4D5-0E09F40761A0}" dt="2023-12-15T07:52:11.065" v="14796" actId="20577"/>
          <ac:spMkLst>
            <pc:docMk/>
            <pc:sldMk cId="290818056" sldId="2644"/>
            <ac:spMk id="8" creationId="{9ED61A68-59E6-46E5-8335-8D1474E1129D}"/>
          </ac:spMkLst>
        </pc:spChg>
      </pc:sldChg>
      <pc:sldChg chg="modSp add del mod">
        <pc:chgData name="景子 中村" userId="62f19a390a430480" providerId="LiveId" clId="{805D6C02-D1D1-4B33-B4D5-0E09F40761A0}" dt="2023-12-15T07:49:27.299" v="14574" actId="2696"/>
        <pc:sldMkLst>
          <pc:docMk/>
          <pc:sldMk cId="3916927061" sldId="2644"/>
        </pc:sldMkLst>
        <pc:spChg chg="mod">
          <ac:chgData name="景子 中村" userId="62f19a390a430480" providerId="LiveId" clId="{805D6C02-D1D1-4B33-B4D5-0E09F40761A0}" dt="2023-12-15T07:49:14.389" v="14561" actId="20577"/>
          <ac:spMkLst>
            <pc:docMk/>
            <pc:sldMk cId="3916927061" sldId="2644"/>
            <ac:spMk id="8" creationId="{9ED61A68-59E6-46E5-8335-8D1474E1129D}"/>
          </ac:spMkLst>
        </pc:spChg>
        <pc:picChg chg="mod">
          <ac:chgData name="景子 中村" userId="62f19a390a430480" providerId="LiveId" clId="{805D6C02-D1D1-4B33-B4D5-0E09F40761A0}" dt="2023-12-15T07:49:08.929" v="14545" actId="1076"/>
          <ac:picMkLst>
            <pc:docMk/>
            <pc:sldMk cId="3916927061" sldId="2644"/>
            <ac:picMk id="4" creationId="{DAF6F70C-9088-1005-220D-B3BADC1CAA4A}"/>
          </ac:picMkLst>
        </pc:picChg>
      </pc:sldChg>
      <pc:sldChg chg="modSp add del mod">
        <pc:chgData name="景子 中村" userId="62f19a390a430480" providerId="LiveId" clId="{805D6C02-D1D1-4B33-B4D5-0E09F40761A0}" dt="2023-12-16T01:16:12.410" v="29890" actId="2696"/>
        <pc:sldMkLst>
          <pc:docMk/>
          <pc:sldMk cId="1466821393" sldId="2645"/>
        </pc:sldMkLst>
        <pc:spChg chg="mod">
          <ac:chgData name="景子 中村" userId="62f19a390a430480" providerId="LiveId" clId="{805D6C02-D1D1-4B33-B4D5-0E09F40761A0}" dt="2023-12-15T15:00:09.551" v="21437" actId="20577"/>
          <ac:spMkLst>
            <pc:docMk/>
            <pc:sldMk cId="1466821393" sldId="2645"/>
            <ac:spMk id="5" creationId="{E5FCF8CA-E920-E54A-FC4E-A875CB76DED2}"/>
          </ac:spMkLst>
        </pc:spChg>
        <pc:graphicFrameChg chg="modGraphic">
          <ac:chgData name="景子 中村" userId="62f19a390a430480" providerId="LiveId" clId="{805D6C02-D1D1-4B33-B4D5-0E09F40761A0}" dt="2023-12-16T01:14:56.791" v="29850" actId="14100"/>
          <ac:graphicFrameMkLst>
            <pc:docMk/>
            <pc:sldMk cId="1466821393" sldId="2645"/>
            <ac:graphicFrameMk id="11" creationId="{239360DC-1651-4B62-9C75-659484C3BE61}"/>
          </ac:graphicFrameMkLst>
        </pc:graphicFrameChg>
      </pc:sldChg>
      <pc:sldChg chg="modSp add del mod ord">
        <pc:chgData name="景子 中村" userId="62f19a390a430480" providerId="LiveId" clId="{805D6C02-D1D1-4B33-B4D5-0E09F40761A0}" dt="2023-12-15T15:10:36.034" v="23060" actId="47"/>
        <pc:sldMkLst>
          <pc:docMk/>
          <pc:sldMk cId="1267777773" sldId="2646"/>
        </pc:sldMkLst>
        <pc:spChg chg="mod">
          <ac:chgData name="景子 中村" userId="62f19a390a430480" providerId="LiveId" clId="{805D6C02-D1D1-4B33-B4D5-0E09F40761A0}" dt="2023-12-15T09:11:16.530" v="16131" actId="20577"/>
          <ac:spMkLst>
            <pc:docMk/>
            <pc:sldMk cId="1267777773" sldId="2646"/>
            <ac:spMk id="6" creationId="{EA478906-1B2F-4B8F-BED7-0518E5D4F891}"/>
          </ac:spMkLst>
        </pc:spChg>
      </pc:sldChg>
      <pc:sldChg chg="modSp add del mod">
        <pc:chgData name="景子 中村" userId="62f19a390a430480" providerId="LiveId" clId="{805D6C02-D1D1-4B33-B4D5-0E09F40761A0}" dt="2023-12-15T15:10:38.421" v="23061" actId="47"/>
        <pc:sldMkLst>
          <pc:docMk/>
          <pc:sldMk cId="2581934651" sldId="2647"/>
        </pc:sldMkLst>
        <pc:spChg chg="mod">
          <ac:chgData name="景子 中村" userId="62f19a390a430480" providerId="LiveId" clId="{805D6C02-D1D1-4B33-B4D5-0E09F40761A0}" dt="2023-12-15T09:25:32.434" v="16710" actId="20577"/>
          <ac:spMkLst>
            <pc:docMk/>
            <pc:sldMk cId="2581934651" sldId="2647"/>
            <ac:spMk id="4" creationId="{64188EAF-6657-7547-A35F-D9F00194B3B7}"/>
          </ac:spMkLst>
        </pc:spChg>
        <pc:spChg chg="mod">
          <ac:chgData name="景子 中村" userId="62f19a390a430480" providerId="LiveId" clId="{805D6C02-D1D1-4B33-B4D5-0E09F40761A0}" dt="2023-12-15T09:25:11.344" v="16693" actId="20577"/>
          <ac:spMkLst>
            <pc:docMk/>
            <pc:sldMk cId="2581934651" sldId="2647"/>
            <ac:spMk id="8" creationId="{6CE075BF-E1AD-845B-7580-36DD8942E166}"/>
          </ac:spMkLst>
        </pc:spChg>
      </pc:sldChg>
      <pc:sldChg chg="addSp delSp modSp add del mod ord">
        <pc:chgData name="景子 中村" userId="62f19a390a430480" providerId="LiveId" clId="{805D6C02-D1D1-4B33-B4D5-0E09F40761A0}" dt="2023-12-15T11:53:28.864" v="19168" actId="2696"/>
        <pc:sldMkLst>
          <pc:docMk/>
          <pc:sldMk cId="943672352" sldId="2648"/>
        </pc:sldMkLst>
        <pc:spChg chg="add del mod">
          <ac:chgData name="景子 中村" userId="62f19a390a430480" providerId="LiveId" clId="{805D6C02-D1D1-4B33-B4D5-0E09F40761A0}" dt="2023-12-15T11:49:41.285" v="19029" actId="478"/>
          <ac:spMkLst>
            <pc:docMk/>
            <pc:sldMk cId="943672352" sldId="2648"/>
            <ac:spMk id="2" creationId="{9C81E794-BCBF-44B7-4868-E621C74255A2}"/>
          </ac:spMkLst>
        </pc:spChg>
        <pc:spChg chg="mod">
          <ac:chgData name="景子 中村" userId="62f19a390a430480" providerId="LiveId" clId="{805D6C02-D1D1-4B33-B4D5-0E09F40761A0}" dt="2023-12-15T11:52:35.746" v="19164" actId="20577"/>
          <ac:spMkLst>
            <pc:docMk/>
            <pc:sldMk cId="943672352" sldId="2648"/>
            <ac:spMk id="8" creationId="{9ED61A68-59E6-46E5-8335-8D1474E1129D}"/>
          </ac:spMkLst>
        </pc:spChg>
        <pc:graphicFrameChg chg="del modGraphic">
          <ac:chgData name="景子 中村" userId="62f19a390a430480" providerId="LiveId" clId="{805D6C02-D1D1-4B33-B4D5-0E09F40761A0}" dt="2023-12-15T11:49:12.483" v="19025" actId="478"/>
          <ac:graphicFrameMkLst>
            <pc:docMk/>
            <pc:sldMk cId="943672352" sldId="2648"/>
            <ac:graphicFrameMk id="11" creationId="{239360DC-1651-4B62-9C75-659484C3BE61}"/>
          </ac:graphicFrameMkLst>
        </pc:graphicFrameChg>
      </pc:sldChg>
      <pc:sldChg chg="modSp add mod">
        <pc:chgData name="景子 中村" userId="62f19a390a430480" providerId="LiveId" clId="{805D6C02-D1D1-4B33-B4D5-0E09F40761A0}" dt="2023-12-15T14:58:50.490" v="21369" actId="20577"/>
        <pc:sldMkLst>
          <pc:docMk/>
          <pc:sldMk cId="2828846767" sldId="2649"/>
        </pc:sldMkLst>
        <pc:spChg chg="mod">
          <ac:chgData name="景子 中村" userId="62f19a390a430480" providerId="LiveId" clId="{805D6C02-D1D1-4B33-B4D5-0E09F40761A0}" dt="2023-12-15T11:08:36.851" v="18423" actId="255"/>
          <ac:spMkLst>
            <pc:docMk/>
            <pc:sldMk cId="2828846767" sldId="2649"/>
            <ac:spMk id="4" creationId="{E9C235B7-F1C3-C24D-9AB3-4F276215BE77}"/>
          </ac:spMkLst>
        </pc:spChg>
        <pc:spChg chg="mod">
          <ac:chgData name="景子 中村" userId="62f19a390a430480" providerId="LiveId" clId="{805D6C02-D1D1-4B33-B4D5-0E09F40761A0}" dt="2023-12-15T14:58:50.490" v="21369" actId="20577"/>
          <ac:spMkLst>
            <pc:docMk/>
            <pc:sldMk cId="2828846767" sldId="2649"/>
            <ac:spMk id="8" creationId="{60290A47-631A-8537-B4FC-B12EAAD9CAF6}"/>
          </ac:spMkLst>
        </pc:spChg>
      </pc:sldChg>
      <pc:sldChg chg="modSp add mod">
        <pc:chgData name="景子 中村" userId="62f19a390a430480" providerId="LiveId" clId="{805D6C02-D1D1-4B33-B4D5-0E09F40761A0}" dt="2023-12-18T04:47:09.891" v="42015" actId="20577"/>
        <pc:sldMkLst>
          <pc:docMk/>
          <pc:sldMk cId="2928052747" sldId="2650"/>
        </pc:sldMkLst>
        <pc:spChg chg="mod">
          <ac:chgData name="景子 中村" userId="62f19a390a430480" providerId="LiveId" clId="{805D6C02-D1D1-4B33-B4D5-0E09F40761A0}" dt="2023-12-15T14:59:35.219" v="21405" actId="20577"/>
          <ac:spMkLst>
            <pc:docMk/>
            <pc:sldMk cId="2928052747" sldId="2650"/>
            <ac:spMk id="2" creationId="{05E779BA-799C-B048-82C6-9842D947675B}"/>
          </ac:spMkLst>
        </pc:spChg>
        <pc:spChg chg="mod">
          <ac:chgData name="景子 中村" userId="62f19a390a430480" providerId="LiveId" clId="{805D6C02-D1D1-4B33-B4D5-0E09F40761A0}" dt="2023-12-15T10:53:30.304" v="17486" actId="20577"/>
          <ac:spMkLst>
            <pc:docMk/>
            <pc:sldMk cId="2928052747" sldId="2650"/>
            <ac:spMk id="5" creationId="{C800A298-E3F4-B44A-A3A2-0EA8BA7906AD}"/>
          </ac:spMkLst>
        </pc:spChg>
        <pc:spChg chg="mod">
          <ac:chgData name="景子 中村" userId="62f19a390a430480" providerId="LiveId" clId="{805D6C02-D1D1-4B33-B4D5-0E09F40761A0}" dt="2023-12-18T04:47:09.891" v="42015" actId="20577"/>
          <ac:spMkLst>
            <pc:docMk/>
            <pc:sldMk cId="2928052747" sldId="2650"/>
            <ac:spMk id="18" creationId="{72AE54EA-3ED9-49C4-B101-A66868260650}"/>
          </ac:spMkLst>
        </pc:spChg>
      </pc:sldChg>
      <pc:sldChg chg="add del">
        <pc:chgData name="景子 中村" userId="62f19a390a430480" providerId="LiveId" clId="{805D6C02-D1D1-4B33-B4D5-0E09F40761A0}" dt="2023-12-15T11:32:45.252" v="18942" actId="2890"/>
        <pc:sldMkLst>
          <pc:docMk/>
          <pc:sldMk cId="3998465573" sldId="2651"/>
        </pc:sldMkLst>
      </pc:sldChg>
      <pc:sldChg chg="delSp add del mod">
        <pc:chgData name="景子 中村" userId="62f19a390a430480" providerId="LiveId" clId="{805D6C02-D1D1-4B33-B4D5-0E09F40761A0}" dt="2023-12-15T15:10:40.645" v="23062" actId="47"/>
        <pc:sldMkLst>
          <pc:docMk/>
          <pc:sldMk cId="4036831183" sldId="2651"/>
        </pc:sldMkLst>
        <pc:picChg chg="del">
          <ac:chgData name="景子 中村" userId="62f19a390a430480" providerId="LiveId" clId="{805D6C02-D1D1-4B33-B4D5-0E09F40761A0}" dt="2023-12-15T11:53:33.014" v="19169" actId="478"/>
          <ac:picMkLst>
            <pc:docMk/>
            <pc:sldMk cId="4036831183" sldId="2651"/>
            <ac:picMk id="16" creationId="{B92FE27C-935C-4AA1-8488-CE1B10425064}"/>
          </ac:picMkLst>
        </pc:picChg>
      </pc:sldChg>
      <pc:sldChg chg="add del">
        <pc:chgData name="景子 中村" userId="62f19a390a430480" providerId="LiveId" clId="{805D6C02-D1D1-4B33-B4D5-0E09F40761A0}" dt="2023-12-15T11:53:23.434" v="19166" actId="2890"/>
        <pc:sldMkLst>
          <pc:docMk/>
          <pc:sldMk cId="4147874844" sldId="2651"/>
        </pc:sldMkLst>
      </pc:sldChg>
      <pc:sldChg chg="add del">
        <pc:chgData name="景子 中村" userId="62f19a390a430480" providerId="LiveId" clId="{805D6C02-D1D1-4B33-B4D5-0E09F40761A0}" dt="2023-12-15T12:32:15.574" v="19212" actId="2890"/>
        <pc:sldMkLst>
          <pc:docMk/>
          <pc:sldMk cId="503331580" sldId="2652"/>
        </pc:sldMkLst>
      </pc:sldChg>
      <pc:sldChg chg="add del">
        <pc:chgData name="景子 中村" userId="62f19a390a430480" providerId="LiveId" clId="{805D6C02-D1D1-4B33-B4D5-0E09F40761A0}" dt="2023-12-15T12:31:48.141" v="19210" actId="2696"/>
        <pc:sldMkLst>
          <pc:docMk/>
          <pc:sldMk cId="1277648876" sldId="2652"/>
        </pc:sldMkLst>
      </pc:sldChg>
      <pc:sldChg chg="modSp add del mod">
        <pc:chgData name="景子 中村" userId="62f19a390a430480" providerId="LiveId" clId="{805D6C02-D1D1-4B33-B4D5-0E09F40761A0}" dt="2023-12-15T12:30:29.409" v="19208" actId="2696"/>
        <pc:sldMkLst>
          <pc:docMk/>
          <pc:sldMk cId="3206132979" sldId="2652"/>
        </pc:sldMkLst>
        <pc:spChg chg="mod">
          <ac:chgData name="景子 中村" userId="62f19a390a430480" providerId="LiveId" clId="{805D6C02-D1D1-4B33-B4D5-0E09F40761A0}" dt="2023-12-15T12:30:22.559" v="19207" actId="20577"/>
          <ac:spMkLst>
            <pc:docMk/>
            <pc:sldMk cId="3206132979" sldId="2652"/>
            <ac:spMk id="4" creationId="{E9C235B7-F1C3-C24D-9AB3-4F276215BE77}"/>
          </ac:spMkLst>
        </pc:spChg>
      </pc:sldChg>
      <pc:sldChg chg="add del">
        <pc:chgData name="景子 中村" userId="62f19a390a430480" providerId="LiveId" clId="{805D6C02-D1D1-4B33-B4D5-0E09F40761A0}" dt="2023-12-15T12:32:29.504" v="19215" actId="2696"/>
        <pc:sldMkLst>
          <pc:docMk/>
          <pc:sldMk cId="3827404638" sldId="2652"/>
        </pc:sldMkLst>
      </pc:sldChg>
      <pc:sldChg chg="addSp delSp modSp add mod">
        <pc:chgData name="景子 中村" userId="62f19a390a430480" providerId="LiveId" clId="{805D6C02-D1D1-4B33-B4D5-0E09F40761A0}" dt="2023-12-16T01:52:49.586" v="33632" actId="1076"/>
        <pc:sldMkLst>
          <pc:docMk/>
          <pc:sldMk cId="2371484049" sldId="2653"/>
        </pc:sldMkLst>
        <pc:spChg chg="mod">
          <ac:chgData name="景子 中村" userId="62f19a390a430480" providerId="LiveId" clId="{805D6C02-D1D1-4B33-B4D5-0E09F40761A0}" dt="2023-12-15T14:59:54.003" v="21421" actId="20577"/>
          <ac:spMkLst>
            <pc:docMk/>
            <pc:sldMk cId="2371484049" sldId="2653"/>
            <ac:spMk id="5" creationId="{E5FCF8CA-E920-E54A-FC4E-A875CB76DED2}"/>
          </ac:spMkLst>
        </pc:spChg>
        <pc:spChg chg="del mod">
          <ac:chgData name="景子 中村" userId="62f19a390a430480" providerId="LiveId" clId="{805D6C02-D1D1-4B33-B4D5-0E09F40761A0}" dt="2023-12-15T12:33:01.740" v="19306" actId="21"/>
          <ac:spMkLst>
            <pc:docMk/>
            <pc:sldMk cId="2371484049" sldId="2653"/>
            <ac:spMk id="8" creationId="{9ED61A68-59E6-46E5-8335-8D1474E1129D}"/>
          </ac:spMkLst>
        </pc:spChg>
        <pc:graphicFrameChg chg="add mod modGraphic">
          <ac:chgData name="景子 中村" userId="62f19a390a430480" providerId="LiveId" clId="{805D6C02-D1D1-4B33-B4D5-0E09F40761A0}" dt="2023-12-16T01:52:40.199" v="33630" actId="1076"/>
          <ac:graphicFrameMkLst>
            <pc:docMk/>
            <pc:sldMk cId="2371484049" sldId="2653"/>
            <ac:graphicFrameMk id="2" creationId="{BE98CB48-3D75-D817-8483-621B16205031}"/>
          </ac:graphicFrameMkLst>
        </pc:graphicFrameChg>
        <pc:graphicFrameChg chg="mod modGraphic">
          <ac:chgData name="景子 中村" userId="62f19a390a430480" providerId="LiveId" clId="{805D6C02-D1D1-4B33-B4D5-0E09F40761A0}" dt="2023-12-16T01:52:49.586" v="33632" actId="1076"/>
          <ac:graphicFrameMkLst>
            <pc:docMk/>
            <pc:sldMk cId="2371484049" sldId="2653"/>
            <ac:graphicFrameMk id="11" creationId="{239360DC-1651-4B62-9C75-659484C3BE61}"/>
          </ac:graphicFrameMkLst>
        </pc:graphicFrameChg>
        <pc:graphicFrameChg chg="del">
          <ac:chgData name="景子 中村" userId="62f19a390a430480" providerId="LiveId" clId="{805D6C02-D1D1-4B33-B4D5-0E09F40761A0}" dt="2023-12-15T12:51:17.209" v="20306" actId="21"/>
          <ac:graphicFrameMkLst>
            <pc:docMk/>
            <pc:sldMk cId="2371484049" sldId="2653"/>
            <ac:graphicFrameMk id="12" creationId="{AD84B315-2F08-4039-8CE1-26AB615B432A}"/>
          </ac:graphicFrameMkLst>
        </pc:graphicFrameChg>
      </pc:sldChg>
      <pc:sldChg chg="addSp modSp add mod ord">
        <pc:chgData name="景子 中村" userId="62f19a390a430480" providerId="LiveId" clId="{805D6C02-D1D1-4B33-B4D5-0E09F40761A0}" dt="2023-12-16T01:20:21.540" v="30443" actId="20577"/>
        <pc:sldMkLst>
          <pc:docMk/>
          <pc:sldMk cId="3255317442" sldId="2654"/>
        </pc:sldMkLst>
        <pc:spChg chg="mod">
          <ac:chgData name="景子 中村" userId="62f19a390a430480" providerId="LiveId" clId="{805D6C02-D1D1-4B33-B4D5-0E09F40761A0}" dt="2023-12-15T14:58:44.327" v="21365" actId="20577"/>
          <ac:spMkLst>
            <pc:docMk/>
            <pc:sldMk cId="3255317442" sldId="2654"/>
            <ac:spMk id="5" creationId="{E5FCF8CA-E920-E54A-FC4E-A875CB76DED2}"/>
          </ac:spMkLst>
        </pc:spChg>
        <pc:graphicFrameChg chg="add mod modGraphic">
          <ac:chgData name="景子 中村" userId="62f19a390a430480" providerId="LiveId" clId="{805D6C02-D1D1-4B33-B4D5-0E09F40761A0}" dt="2023-12-16T01:14:19.281" v="29843" actId="1076"/>
          <ac:graphicFrameMkLst>
            <pc:docMk/>
            <pc:sldMk cId="3255317442" sldId="2654"/>
            <ac:graphicFrameMk id="2" creationId="{B721E6EC-00AE-CF44-B80C-3AEAEDA86220}"/>
          </ac:graphicFrameMkLst>
        </pc:graphicFrameChg>
        <pc:graphicFrameChg chg="mod modGraphic">
          <ac:chgData name="景子 中村" userId="62f19a390a430480" providerId="LiveId" clId="{805D6C02-D1D1-4B33-B4D5-0E09F40761A0}" dt="2023-12-16T01:20:21.540" v="30443" actId="20577"/>
          <ac:graphicFrameMkLst>
            <pc:docMk/>
            <pc:sldMk cId="3255317442" sldId="2654"/>
            <ac:graphicFrameMk id="11" creationId="{239360DC-1651-4B62-9C75-659484C3BE61}"/>
          </ac:graphicFrameMkLst>
        </pc:graphicFrameChg>
      </pc:sldChg>
      <pc:sldChg chg="modSp add del mod">
        <pc:chgData name="景子 中村" userId="62f19a390a430480" providerId="LiveId" clId="{805D6C02-D1D1-4B33-B4D5-0E09F40761A0}" dt="2023-12-16T01:52:30.179" v="33628" actId="2696"/>
        <pc:sldMkLst>
          <pc:docMk/>
          <pc:sldMk cId="190816526" sldId="2655"/>
        </pc:sldMkLst>
        <pc:spChg chg="mod">
          <ac:chgData name="景子 中村" userId="62f19a390a430480" providerId="LiveId" clId="{805D6C02-D1D1-4B33-B4D5-0E09F40761A0}" dt="2023-12-15T14:59:57.832" v="21425" actId="20577"/>
          <ac:spMkLst>
            <pc:docMk/>
            <pc:sldMk cId="190816526" sldId="2655"/>
            <ac:spMk id="5" creationId="{E5FCF8CA-E920-E54A-FC4E-A875CB76DED2}"/>
          </ac:spMkLst>
        </pc:spChg>
        <pc:graphicFrameChg chg="mod modGraphic">
          <ac:chgData name="景子 中村" userId="62f19a390a430480" providerId="LiveId" clId="{805D6C02-D1D1-4B33-B4D5-0E09F40761A0}" dt="2023-12-16T01:51:46.610" v="33613" actId="255"/>
          <ac:graphicFrameMkLst>
            <pc:docMk/>
            <pc:sldMk cId="190816526" sldId="2655"/>
            <ac:graphicFrameMk id="11" creationId="{239360DC-1651-4B62-9C75-659484C3BE61}"/>
          </ac:graphicFrameMkLst>
        </pc:graphicFrameChg>
      </pc:sldChg>
      <pc:sldChg chg="modSp add del mod">
        <pc:chgData name="景子 中村" userId="62f19a390a430480" providerId="LiveId" clId="{805D6C02-D1D1-4B33-B4D5-0E09F40761A0}" dt="2023-12-16T01:14:28.281" v="29845" actId="2696"/>
        <pc:sldMkLst>
          <pc:docMk/>
          <pc:sldMk cId="1497959639" sldId="2656"/>
        </pc:sldMkLst>
        <pc:graphicFrameChg chg="mod modGraphic">
          <ac:chgData name="景子 中村" userId="62f19a390a430480" providerId="LiveId" clId="{805D6C02-D1D1-4B33-B4D5-0E09F40761A0}" dt="2023-12-16T01:13:32.371" v="29825" actId="12"/>
          <ac:graphicFrameMkLst>
            <pc:docMk/>
            <pc:sldMk cId="1497959639" sldId="2656"/>
            <ac:graphicFrameMk id="11" creationId="{239360DC-1651-4B62-9C75-659484C3BE61}"/>
          </ac:graphicFrameMkLst>
        </pc:graphicFrameChg>
      </pc:sldChg>
      <pc:sldChg chg="addSp delSp modSp add mod">
        <pc:chgData name="景子 中村" userId="62f19a390a430480" providerId="LiveId" clId="{805D6C02-D1D1-4B33-B4D5-0E09F40761A0}" dt="2023-12-18T04:50:14.657" v="42016" actId="20577"/>
        <pc:sldMkLst>
          <pc:docMk/>
          <pc:sldMk cId="3877414556" sldId="2657"/>
        </pc:sldMkLst>
        <pc:spChg chg="del">
          <ac:chgData name="景子 中村" userId="62f19a390a430480" providerId="LiveId" clId="{805D6C02-D1D1-4B33-B4D5-0E09F40761A0}" dt="2023-12-15T16:35:29.874" v="24472" actId="478"/>
          <ac:spMkLst>
            <pc:docMk/>
            <pc:sldMk cId="3877414556" sldId="2657"/>
            <ac:spMk id="5" creationId="{17703329-E4F0-454C-047F-A556C09A52A2}"/>
          </ac:spMkLst>
        </pc:spChg>
        <pc:spChg chg="add mod">
          <ac:chgData name="景子 中村" userId="62f19a390a430480" providerId="LiveId" clId="{805D6C02-D1D1-4B33-B4D5-0E09F40761A0}" dt="2023-12-16T02:17:49.803" v="38812" actId="20577"/>
          <ac:spMkLst>
            <pc:docMk/>
            <pc:sldMk cId="3877414556" sldId="2657"/>
            <ac:spMk id="5" creationId="{F04B8C82-974E-3B89-714B-67F8102F2726}"/>
          </ac:spMkLst>
        </pc:spChg>
        <pc:spChg chg="add mod">
          <ac:chgData name="景子 中村" userId="62f19a390a430480" providerId="LiveId" clId="{805D6C02-D1D1-4B33-B4D5-0E09F40761A0}" dt="2023-12-18T04:50:14.657" v="42016" actId="20577"/>
          <ac:spMkLst>
            <pc:docMk/>
            <pc:sldMk cId="3877414556" sldId="2657"/>
            <ac:spMk id="6" creationId="{93BEDE66-5BBA-F039-9B29-0A106DC249D2}"/>
          </ac:spMkLst>
        </pc:spChg>
        <pc:spChg chg="del">
          <ac:chgData name="景子 中村" userId="62f19a390a430480" providerId="LiveId" clId="{805D6C02-D1D1-4B33-B4D5-0E09F40761A0}" dt="2023-12-15T16:32:48.877" v="24096" actId="478"/>
          <ac:spMkLst>
            <pc:docMk/>
            <pc:sldMk cId="3877414556" sldId="2657"/>
            <ac:spMk id="6" creationId="{EA478906-1B2F-4B8F-BED7-0518E5D4F891}"/>
          </ac:spMkLst>
        </pc:spChg>
        <pc:spChg chg="mod">
          <ac:chgData name="景子 中村" userId="62f19a390a430480" providerId="LiveId" clId="{805D6C02-D1D1-4B33-B4D5-0E09F40761A0}" dt="2023-12-16T00:55:43.721" v="27759" actId="20577"/>
          <ac:spMkLst>
            <pc:docMk/>
            <pc:sldMk cId="3877414556" sldId="2657"/>
            <ac:spMk id="8" creationId="{A194B145-E26E-3B15-6855-F6E7DAA50B1E}"/>
          </ac:spMkLst>
        </pc:spChg>
        <pc:spChg chg="add mod">
          <ac:chgData name="景子 中村" userId="62f19a390a430480" providerId="LiveId" clId="{805D6C02-D1D1-4B33-B4D5-0E09F40761A0}" dt="2023-12-16T01:35:27.753" v="31648" actId="20577"/>
          <ac:spMkLst>
            <pc:docMk/>
            <pc:sldMk cId="3877414556" sldId="2657"/>
            <ac:spMk id="10" creationId="{1853C9EB-4948-65E6-1DED-F779EFDDF67E}"/>
          </ac:spMkLst>
        </pc:spChg>
        <pc:graphicFrameChg chg="add del mod modGraphic">
          <ac:chgData name="景子 中村" userId="62f19a390a430480" providerId="LiveId" clId="{805D6C02-D1D1-4B33-B4D5-0E09F40761A0}" dt="2023-12-16T00:52:03.175" v="27285" actId="478"/>
          <ac:graphicFrameMkLst>
            <pc:docMk/>
            <pc:sldMk cId="3877414556" sldId="2657"/>
            <ac:graphicFrameMk id="7" creationId="{8D7DD6AF-3537-6052-A802-9660EADCCA1B}"/>
          </ac:graphicFrameMkLst>
        </pc:graphicFrameChg>
        <pc:graphicFrameChg chg="add del mod modGraphic">
          <ac:chgData name="景子 中村" userId="62f19a390a430480" providerId="LiveId" clId="{805D6C02-D1D1-4B33-B4D5-0E09F40761A0}" dt="2023-12-16T00:52:06.089" v="27286" actId="478"/>
          <ac:graphicFrameMkLst>
            <pc:docMk/>
            <pc:sldMk cId="3877414556" sldId="2657"/>
            <ac:graphicFrameMk id="9" creationId="{B9453478-5111-D52B-EAAE-298633B4F14C}"/>
          </ac:graphicFrameMkLst>
        </pc:graphicFrameChg>
      </pc:sldChg>
      <pc:sldChg chg="add del">
        <pc:chgData name="景子 中村" userId="62f19a390a430480" providerId="LiveId" clId="{805D6C02-D1D1-4B33-B4D5-0E09F40761A0}" dt="2023-12-16T02:04:42.098" v="35407" actId="47"/>
        <pc:sldMkLst>
          <pc:docMk/>
          <pc:sldMk cId="2834364920" sldId="2658"/>
        </pc:sldMkLst>
      </pc:sldChg>
      <pc:sldChg chg="addSp delSp modSp add mod">
        <pc:chgData name="景子 中村" userId="62f19a390a430480" providerId="LiveId" clId="{805D6C02-D1D1-4B33-B4D5-0E09F40761A0}" dt="2023-12-16T02:20:16.997" v="39215" actId="20577"/>
        <pc:sldMkLst>
          <pc:docMk/>
          <pc:sldMk cId="3456571892" sldId="2659"/>
        </pc:sldMkLst>
        <pc:spChg chg="add mod">
          <ac:chgData name="景子 中村" userId="62f19a390a430480" providerId="LiveId" clId="{805D6C02-D1D1-4B33-B4D5-0E09F40761A0}" dt="2023-12-16T02:19:50.073" v="39209" actId="1076"/>
          <ac:spMkLst>
            <pc:docMk/>
            <pc:sldMk cId="3456571892" sldId="2659"/>
            <ac:spMk id="5" creationId="{3763B070-2859-CA9D-F708-890046605BC7}"/>
          </ac:spMkLst>
        </pc:spChg>
        <pc:spChg chg="add del mod">
          <ac:chgData name="景子 中村" userId="62f19a390a430480" providerId="LiveId" clId="{805D6C02-D1D1-4B33-B4D5-0E09F40761A0}" dt="2023-12-16T01:05:12.363" v="29349" actId="20577"/>
          <ac:spMkLst>
            <pc:docMk/>
            <pc:sldMk cId="3456571892" sldId="2659"/>
            <ac:spMk id="6" creationId="{C5E5BCD5-020C-CB83-4B9C-5F04C340A499}"/>
          </ac:spMkLst>
        </pc:spChg>
        <pc:spChg chg="add mod">
          <ac:chgData name="景子 中村" userId="62f19a390a430480" providerId="LiveId" clId="{805D6C02-D1D1-4B33-B4D5-0E09F40761A0}" dt="2023-12-16T02:20:16.997" v="39215" actId="20577"/>
          <ac:spMkLst>
            <pc:docMk/>
            <pc:sldMk cId="3456571892" sldId="2659"/>
            <ac:spMk id="7" creationId="{BE7B2E0A-AC23-820F-59EC-CD110EBB155A}"/>
          </ac:spMkLst>
        </pc:spChg>
        <pc:spChg chg="mod">
          <ac:chgData name="景子 中村" userId="62f19a390a430480" providerId="LiveId" clId="{805D6C02-D1D1-4B33-B4D5-0E09F40761A0}" dt="2023-12-16T02:18:34.033" v="38885" actId="20577"/>
          <ac:spMkLst>
            <pc:docMk/>
            <pc:sldMk cId="3456571892" sldId="2659"/>
            <ac:spMk id="8" creationId="{A194B145-E26E-3B15-6855-F6E7DAA50B1E}"/>
          </ac:spMkLst>
        </pc:spChg>
        <pc:spChg chg="add mod">
          <ac:chgData name="景子 中村" userId="62f19a390a430480" providerId="LiveId" clId="{805D6C02-D1D1-4B33-B4D5-0E09F40761A0}" dt="2023-12-16T02:19:57.543" v="39212" actId="1076"/>
          <ac:spMkLst>
            <pc:docMk/>
            <pc:sldMk cId="3456571892" sldId="2659"/>
            <ac:spMk id="9" creationId="{C70EDAE5-FF06-B350-727D-030C95D43DC1}"/>
          </ac:spMkLst>
        </pc:spChg>
        <pc:spChg chg="add mod">
          <ac:chgData name="景子 中村" userId="62f19a390a430480" providerId="LiveId" clId="{805D6C02-D1D1-4B33-B4D5-0E09F40761A0}" dt="2023-12-16T02:19:52.885" v="39210" actId="1076"/>
          <ac:spMkLst>
            <pc:docMk/>
            <pc:sldMk cId="3456571892" sldId="2659"/>
            <ac:spMk id="10" creationId="{057F3B58-FB48-A022-CB38-A1DCF2A49BE2}"/>
          </ac:spMkLst>
        </pc:spChg>
        <pc:graphicFrameChg chg="del">
          <ac:chgData name="景子 中村" userId="62f19a390a430480" providerId="LiveId" clId="{805D6C02-D1D1-4B33-B4D5-0E09F40761A0}" dt="2023-12-15T16:52:42.806" v="25107" actId="478"/>
          <ac:graphicFrameMkLst>
            <pc:docMk/>
            <pc:sldMk cId="3456571892" sldId="2659"/>
            <ac:graphicFrameMk id="7" creationId="{8D7DD6AF-3537-6052-A802-9660EADCCA1B}"/>
          </ac:graphicFrameMkLst>
        </pc:graphicFrameChg>
        <pc:graphicFrameChg chg="del">
          <ac:chgData name="景子 中村" userId="62f19a390a430480" providerId="LiveId" clId="{805D6C02-D1D1-4B33-B4D5-0E09F40761A0}" dt="2023-12-15T16:52:45.599" v="25108" actId="478"/>
          <ac:graphicFrameMkLst>
            <pc:docMk/>
            <pc:sldMk cId="3456571892" sldId="2659"/>
            <ac:graphicFrameMk id="9" creationId="{B9453478-5111-D52B-EAAE-298633B4F14C}"/>
          </ac:graphicFrameMkLst>
        </pc:graphicFrameChg>
      </pc:sldChg>
      <pc:sldChg chg="add del">
        <pc:chgData name="景子 中村" userId="62f19a390a430480" providerId="LiveId" clId="{805D6C02-D1D1-4B33-B4D5-0E09F40761A0}" dt="2023-12-16T01:17:06.500" v="29901" actId="2696"/>
        <pc:sldMkLst>
          <pc:docMk/>
          <pc:sldMk cId="2782435134" sldId="2660"/>
        </pc:sldMkLst>
      </pc:sldChg>
      <pc:sldChg chg="add del">
        <pc:chgData name="景子 中村" userId="62f19a390a430480" providerId="LiveId" clId="{805D6C02-D1D1-4B33-B4D5-0E09F40761A0}" dt="2023-12-16T01:03:57.643" v="29199" actId="2696"/>
        <pc:sldMkLst>
          <pc:docMk/>
          <pc:sldMk cId="3708486729" sldId="2660"/>
        </pc:sldMkLst>
      </pc:sldChg>
      <pc:sldChg chg="addSp delSp modSp add mod ord">
        <pc:chgData name="景子 中村" userId="62f19a390a430480" providerId="LiveId" clId="{805D6C02-D1D1-4B33-B4D5-0E09F40761A0}" dt="2023-12-16T01:39:42.493" v="31795" actId="20577"/>
        <pc:sldMkLst>
          <pc:docMk/>
          <pc:sldMk cId="3965866015" sldId="2661"/>
        </pc:sldMkLst>
        <pc:spChg chg="del mod">
          <ac:chgData name="景子 中村" userId="62f19a390a430480" providerId="LiveId" clId="{805D6C02-D1D1-4B33-B4D5-0E09F40761A0}" dt="2023-12-16T01:22:43.586" v="30640" actId="21"/>
          <ac:spMkLst>
            <pc:docMk/>
            <pc:sldMk cId="3965866015" sldId="2661"/>
            <ac:spMk id="5" creationId="{C800A298-E3F4-B44A-A3A2-0EA8BA7906AD}"/>
          </ac:spMkLst>
        </pc:spChg>
        <pc:spChg chg="add mod">
          <ac:chgData name="景子 中村" userId="62f19a390a430480" providerId="LiveId" clId="{805D6C02-D1D1-4B33-B4D5-0E09F40761A0}" dt="2023-12-16T01:39:42.493" v="31795" actId="20577"/>
          <ac:spMkLst>
            <pc:docMk/>
            <pc:sldMk cId="3965866015" sldId="2661"/>
            <ac:spMk id="6" creationId="{DD9E10F1-1AC3-DB6A-4A81-6613A076C6E2}"/>
          </ac:spMkLst>
        </pc:spChg>
        <pc:spChg chg="del">
          <ac:chgData name="景子 中村" userId="62f19a390a430480" providerId="LiveId" clId="{805D6C02-D1D1-4B33-B4D5-0E09F40761A0}" dt="2023-12-16T01:17:17.040" v="29930" actId="478"/>
          <ac:spMkLst>
            <pc:docMk/>
            <pc:sldMk cId="3965866015" sldId="2661"/>
            <ac:spMk id="7" creationId="{3C171513-41F9-391F-610E-0008FEEEFE3A}"/>
          </ac:spMkLst>
        </pc:spChg>
        <pc:spChg chg="add mod">
          <ac:chgData name="景子 中村" userId="62f19a390a430480" providerId="LiveId" clId="{805D6C02-D1D1-4B33-B4D5-0E09F40761A0}" dt="2023-12-16T01:33:56.083" v="31522" actId="1076"/>
          <ac:spMkLst>
            <pc:docMk/>
            <pc:sldMk cId="3965866015" sldId="2661"/>
            <ac:spMk id="8" creationId="{DE661A93-76C0-DF04-47CD-9A88D269991A}"/>
          </ac:spMkLst>
        </pc:spChg>
        <pc:spChg chg="add mod">
          <ac:chgData name="景子 中村" userId="62f19a390a430480" providerId="LiveId" clId="{805D6C02-D1D1-4B33-B4D5-0E09F40761A0}" dt="2023-12-16T01:34:12.597" v="31525" actId="1076"/>
          <ac:spMkLst>
            <pc:docMk/>
            <pc:sldMk cId="3965866015" sldId="2661"/>
            <ac:spMk id="9" creationId="{137811EE-39FE-78A0-1682-5CB2C9B8EAA9}"/>
          </ac:spMkLst>
        </pc:spChg>
        <pc:spChg chg="add mod">
          <ac:chgData name="景子 中村" userId="62f19a390a430480" providerId="LiveId" clId="{805D6C02-D1D1-4B33-B4D5-0E09F40761A0}" dt="2023-12-16T01:29:03.415" v="31031" actId="1076"/>
          <ac:spMkLst>
            <pc:docMk/>
            <pc:sldMk cId="3965866015" sldId="2661"/>
            <ac:spMk id="10" creationId="{56642299-5F4C-86CF-5E75-F19CA2318290}"/>
          </ac:spMkLst>
        </pc:spChg>
        <pc:spChg chg="add mod">
          <ac:chgData name="景子 中村" userId="62f19a390a430480" providerId="LiveId" clId="{805D6C02-D1D1-4B33-B4D5-0E09F40761A0}" dt="2023-12-16T01:36:19.185" v="31650" actId="1076"/>
          <ac:spMkLst>
            <pc:docMk/>
            <pc:sldMk cId="3965866015" sldId="2661"/>
            <ac:spMk id="11" creationId="{E8D4973D-305F-D934-7070-8E344B24362F}"/>
          </ac:spMkLst>
        </pc:spChg>
        <pc:spChg chg="add mod">
          <ac:chgData name="景子 中村" userId="62f19a390a430480" providerId="LiveId" clId="{805D6C02-D1D1-4B33-B4D5-0E09F40761A0}" dt="2023-12-16T01:36:22.312" v="31651" actId="1076"/>
          <ac:spMkLst>
            <pc:docMk/>
            <pc:sldMk cId="3965866015" sldId="2661"/>
            <ac:spMk id="12" creationId="{73CACB05-51F7-1AA7-FD7A-FD20352DD81B}"/>
          </ac:spMkLst>
        </pc:spChg>
        <pc:spChg chg="add mod ord">
          <ac:chgData name="景子 中村" userId="62f19a390a430480" providerId="LiveId" clId="{805D6C02-D1D1-4B33-B4D5-0E09F40761A0}" dt="2023-12-16T01:36:16.315" v="31649" actId="1076"/>
          <ac:spMkLst>
            <pc:docMk/>
            <pc:sldMk cId="3965866015" sldId="2661"/>
            <ac:spMk id="13" creationId="{6FED7D4A-B076-A6D2-80BE-D888520BB880}"/>
          </ac:spMkLst>
        </pc:spChg>
        <pc:spChg chg="add mod">
          <ac:chgData name="景子 中村" userId="62f19a390a430480" providerId="LiveId" clId="{805D6C02-D1D1-4B33-B4D5-0E09F40761A0}" dt="2023-12-16T01:33:48.159" v="31520" actId="1076"/>
          <ac:spMkLst>
            <pc:docMk/>
            <pc:sldMk cId="3965866015" sldId="2661"/>
            <ac:spMk id="14" creationId="{3A364E7A-65A7-F2D3-D6E4-65DE70F0986B}"/>
          </ac:spMkLst>
        </pc:spChg>
        <pc:spChg chg="add mod">
          <ac:chgData name="景子 中村" userId="62f19a390a430480" providerId="LiveId" clId="{805D6C02-D1D1-4B33-B4D5-0E09F40761A0}" dt="2023-12-16T01:34:37.708" v="31556" actId="20577"/>
          <ac:spMkLst>
            <pc:docMk/>
            <pc:sldMk cId="3965866015" sldId="2661"/>
            <ac:spMk id="15" creationId="{70D523E7-80C2-76B9-F03C-B275189AE7EF}"/>
          </ac:spMkLst>
        </pc:spChg>
      </pc:sldChg>
      <pc:sldChg chg="addSp delSp modSp add mod ord">
        <pc:chgData name="景子 中村" userId="62f19a390a430480" providerId="LiveId" clId="{805D6C02-D1D1-4B33-B4D5-0E09F40761A0}" dt="2023-12-16T02:03:01.896" v="35242"/>
        <pc:sldMkLst>
          <pc:docMk/>
          <pc:sldMk cId="806052024" sldId="2662"/>
        </pc:sldMkLst>
        <pc:spChg chg="del mod">
          <ac:chgData name="景子 中村" userId="62f19a390a430480" providerId="LiveId" clId="{805D6C02-D1D1-4B33-B4D5-0E09F40761A0}" dt="2023-12-16T01:50:49.011" v="33600" actId="478"/>
          <ac:spMkLst>
            <pc:docMk/>
            <pc:sldMk cId="806052024" sldId="2662"/>
            <ac:spMk id="5" creationId="{3763B070-2859-CA9D-F708-890046605BC7}"/>
          </ac:spMkLst>
        </pc:spChg>
        <pc:spChg chg="del">
          <ac:chgData name="景子 中村" userId="62f19a390a430480" providerId="LiveId" clId="{805D6C02-D1D1-4B33-B4D5-0E09F40761A0}" dt="2023-12-16T01:50:55.440" v="33603" actId="478"/>
          <ac:spMkLst>
            <pc:docMk/>
            <pc:sldMk cId="806052024" sldId="2662"/>
            <ac:spMk id="7" creationId="{BE7B2E0A-AC23-820F-59EC-CD110EBB155A}"/>
          </ac:spMkLst>
        </pc:spChg>
        <pc:spChg chg="mod">
          <ac:chgData name="景子 中村" userId="62f19a390a430480" providerId="LiveId" clId="{805D6C02-D1D1-4B33-B4D5-0E09F40761A0}" dt="2023-12-16T01:51:18.299" v="33606" actId="14100"/>
          <ac:spMkLst>
            <pc:docMk/>
            <pc:sldMk cId="806052024" sldId="2662"/>
            <ac:spMk id="8" creationId="{A194B145-E26E-3B15-6855-F6E7DAA50B1E}"/>
          </ac:spMkLst>
        </pc:spChg>
        <pc:spChg chg="del">
          <ac:chgData name="景子 中村" userId="62f19a390a430480" providerId="LiveId" clId="{805D6C02-D1D1-4B33-B4D5-0E09F40761A0}" dt="2023-12-16T01:50:53.266" v="33602" actId="478"/>
          <ac:spMkLst>
            <pc:docMk/>
            <pc:sldMk cId="806052024" sldId="2662"/>
            <ac:spMk id="9" creationId="{C70EDAE5-FF06-B350-727D-030C95D43DC1}"/>
          </ac:spMkLst>
        </pc:spChg>
        <pc:spChg chg="del">
          <ac:chgData name="景子 中村" userId="62f19a390a430480" providerId="LiveId" clId="{805D6C02-D1D1-4B33-B4D5-0E09F40761A0}" dt="2023-12-16T01:50:51.229" v="33601" actId="478"/>
          <ac:spMkLst>
            <pc:docMk/>
            <pc:sldMk cId="806052024" sldId="2662"/>
            <ac:spMk id="10" creationId="{057F3B58-FB48-A022-CB38-A1DCF2A49BE2}"/>
          </ac:spMkLst>
        </pc:spChg>
        <pc:spChg chg="add mod">
          <ac:chgData name="景子 中村" userId="62f19a390a430480" providerId="LiveId" clId="{805D6C02-D1D1-4B33-B4D5-0E09F40761A0}" dt="2023-12-16T01:53:51.672" v="33685" actId="14100"/>
          <ac:spMkLst>
            <pc:docMk/>
            <pc:sldMk cId="806052024" sldId="2662"/>
            <ac:spMk id="11" creationId="{FBEAD6D1-24E1-8394-B967-24B3EDF392C4}"/>
          </ac:spMkLst>
        </pc:spChg>
        <pc:spChg chg="add mod">
          <ac:chgData name="景子 中村" userId="62f19a390a430480" providerId="LiveId" clId="{805D6C02-D1D1-4B33-B4D5-0E09F40761A0}" dt="2023-12-16T01:54:08.413" v="33741" actId="20577"/>
          <ac:spMkLst>
            <pc:docMk/>
            <pc:sldMk cId="806052024" sldId="2662"/>
            <ac:spMk id="12" creationId="{70E955D0-F557-A605-65F6-3C7151F538A5}"/>
          </ac:spMkLst>
        </pc:spChg>
        <pc:spChg chg="add mod">
          <ac:chgData name="景子 中村" userId="62f19a390a430480" providerId="LiveId" clId="{805D6C02-D1D1-4B33-B4D5-0E09F40761A0}" dt="2023-12-16T01:54:27.574" v="33781" actId="1076"/>
          <ac:spMkLst>
            <pc:docMk/>
            <pc:sldMk cId="806052024" sldId="2662"/>
            <ac:spMk id="13" creationId="{041500C2-736C-636A-9F5B-8623EFFE5D62}"/>
          </ac:spMkLst>
        </pc:spChg>
        <pc:spChg chg="add mod">
          <ac:chgData name="景子 中村" userId="62f19a390a430480" providerId="LiveId" clId="{805D6C02-D1D1-4B33-B4D5-0E09F40761A0}" dt="2023-12-16T02:02:30.383" v="35239" actId="20577"/>
          <ac:spMkLst>
            <pc:docMk/>
            <pc:sldMk cId="806052024" sldId="2662"/>
            <ac:spMk id="14" creationId="{CE9FA6BE-031E-E717-37DE-C0DF78A69B04}"/>
          </ac:spMkLst>
        </pc:spChg>
        <pc:spChg chg="add mod">
          <ac:chgData name="景子 中村" userId="62f19a390a430480" providerId="LiveId" clId="{805D6C02-D1D1-4B33-B4D5-0E09F40761A0}" dt="2023-12-16T02:00:43.207" v="34725" actId="1076"/>
          <ac:spMkLst>
            <pc:docMk/>
            <pc:sldMk cId="806052024" sldId="2662"/>
            <ac:spMk id="16" creationId="{1262E0E4-76C9-5BE6-2772-F3635DE8B78A}"/>
          </ac:spMkLst>
        </pc:spChg>
        <pc:graphicFrameChg chg="add mod modGraphic">
          <ac:chgData name="景子 中村" userId="62f19a390a430480" providerId="LiveId" clId="{805D6C02-D1D1-4B33-B4D5-0E09F40761A0}" dt="2023-12-16T02:00:40.627" v="34724" actId="1076"/>
          <ac:graphicFrameMkLst>
            <pc:docMk/>
            <pc:sldMk cId="806052024" sldId="2662"/>
            <ac:graphicFrameMk id="15" creationId="{800F5BD3-E1FD-48C4-A885-EDDFF7B32F78}"/>
          </ac:graphicFrameMkLst>
        </pc:graphicFrameChg>
      </pc:sldChg>
      <pc:sldChg chg="delSp modSp add mod">
        <pc:chgData name="景子 中村" userId="62f19a390a430480" providerId="LiveId" clId="{805D6C02-D1D1-4B33-B4D5-0E09F40761A0}" dt="2023-12-16T02:20:49.103" v="39253" actId="20577"/>
        <pc:sldMkLst>
          <pc:docMk/>
          <pc:sldMk cId="1778263611" sldId="2663"/>
        </pc:sldMkLst>
        <pc:spChg chg="del">
          <ac:chgData name="景子 中村" userId="62f19a390a430480" providerId="LiveId" clId="{805D6C02-D1D1-4B33-B4D5-0E09F40761A0}" dt="2023-12-16T02:03:50.116" v="35272" actId="478"/>
          <ac:spMkLst>
            <pc:docMk/>
            <pc:sldMk cId="1778263611" sldId="2663"/>
            <ac:spMk id="5" creationId="{3763B070-2859-CA9D-F708-890046605BC7}"/>
          </ac:spMkLst>
        </pc:spChg>
        <pc:spChg chg="del">
          <ac:chgData name="景子 中村" userId="62f19a390a430480" providerId="LiveId" clId="{805D6C02-D1D1-4B33-B4D5-0E09F40761A0}" dt="2023-12-16T02:03:42.276" v="35268" actId="478"/>
          <ac:spMkLst>
            <pc:docMk/>
            <pc:sldMk cId="1778263611" sldId="2663"/>
            <ac:spMk id="7" creationId="{BE7B2E0A-AC23-820F-59EC-CD110EBB155A}"/>
          </ac:spMkLst>
        </pc:spChg>
        <pc:spChg chg="mod">
          <ac:chgData name="景子 中村" userId="62f19a390a430480" providerId="LiveId" clId="{805D6C02-D1D1-4B33-B4D5-0E09F40761A0}" dt="2023-12-16T02:20:49.103" v="39253" actId="20577"/>
          <ac:spMkLst>
            <pc:docMk/>
            <pc:sldMk cId="1778263611" sldId="2663"/>
            <ac:spMk id="8" creationId="{A194B145-E26E-3B15-6855-F6E7DAA50B1E}"/>
          </ac:spMkLst>
        </pc:spChg>
        <pc:spChg chg="del">
          <ac:chgData name="景子 中村" userId="62f19a390a430480" providerId="LiveId" clId="{805D6C02-D1D1-4B33-B4D5-0E09F40761A0}" dt="2023-12-16T02:03:47.546" v="35271" actId="478"/>
          <ac:spMkLst>
            <pc:docMk/>
            <pc:sldMk cId="1778263611" sldId="2663"/>
            <ac:spMk id="9" creationId="{C70EDAE5-FF06-B350-727D-030C95D43DC1}"/>
          </ac:spMkLst>
        </pc:spChg>
        <pc:spChg chg="del mod">
          <ac:chgData name="景子 中村" userId="62f19a390a430480" providerId="LiveId" clId="{805D6C02-D1D1-4B33-B4D5-0E09F40761A0}" dt="2023-12-16T02:03:45.639" v="35270" actId="478"/>
          <ac:spMkLst>
            <pc:docMk/>
            <pc:sldMk cId="1778263611" sldId="2663"/>
            <ac:spMk id="10" creationId="{057F3B58-FB48-A022-CB38-A1DCF2A49BE2}"/>
          </ac:spMkLst>
        </pc:spChg>
      </pc:sldChg>
      <pc:sldChg chg="modSp add mod">
        <pc:chgData name="景子 中村" userId="62f19a390a430480" providerId="LiveId" clId="{805D6C02-D1D1-4B33-B4D5-0E09F40761A0}" dt="2023-12-16T02:22:23.134" v="39579" actId="20577"/>
        <pc:sldMkLst>
          <pc:docMk/>
          <pc:sldMk cId="574486420" sldId="2664"/>
        </pc:sldMkLst>
        <pc:spChg chg="mod">
          <ac:chgData name="景子 中村" userId="62f19a390a430480" providerId="LiveId" clId="{805D6C02-D1D1-4B33-B4D5-0E09F40761A0}" dt="2023-12-16T02:22:23.134" v="39579" actId="20577"/>
          <ac:spMkLst>
            <pc:docMk/>
            <pc:sldMk cId="574486420" sldId="2664"/>
            <ac:spMk id="8" creationId="{A194B145-E26E-3B15-6855-F6E7DAA50B1E}"/>
          </ac:spMkLst>
        </pc:spChg>
      </pc:sldChg>
      <pc:sldChg chg="addSp delSp modSp add mod ord">
        <pc:chgData name="景子 中村" userId="62f19a390a430480" providerId="LiveId" clId="{805D6C02-D1D1-4B33-B4D5-0E09F40761A0}" dt="2023-12-16T02:29:14.950" v="40333" actId="1076"/>
        <pc:sldMkLst>
          <pc:docMk/>
          <pc:sldMk cId="1187924816" sldId="2665"/>
        </pc:sldMkLst>
        <pc:spChg chg="mod">
          <ac:chgData name="景子 中村" userId="62f19a390a430480" providerId="LiveId" clId="{805D6C02-D1D1-4B33-B4D5-0E09F40761A0}" dt="2023-12-16T02:29:08.991" v="40330" actId="14100"/>
          <ac:spMkLst>
            <pc:docMk/>
            <pc:sldMk cId="1187924816" sldId="2665"/>
            <ac:spMk id="5" creationId="{17703329-E4F0-454C-047F-A556C09A52A2}"/>
          </ac:spMkLst>
        </pc:spChg>
        <pc:spChg chg="del">
          <ac:chgData name="景子 中村" userId="62f19a390a430480" providerId="LiveId" clId="{805D6C02-D1D1-4B33-B4D5-0E09F40761A0}" dt="2023-12-16T02:15:48.323" v="38424" actId="478"/>
          <ac:spMkLst>
            <pc:docMk/>
            <pc:sldMk cId="1187924816" sldId="2665"/>
            <ac:spMk id="6" creationId="{EA478906-1B2F-4B8F-BED7-0518E5D4F891}"/>
          </ac:spMkLst>
        </pc:spChg>
        <pc:spChg chg="add mod">
          <ac:chgData name="景子 中村" userId="62f19a390a430480" providerId="LiveId" clId="{805D6C02-D1D1-4B33-B4D5-0E09F40761A0}" dt="2023-12-16T02:29:10.503" v="40331" actId="1076"/>
          <ac:spMkLst>
            <pc:docMk/>
            <pc:sldMk cId="1187924816" sldId="2665"/>
            <ac:spMk id="7" creationId="{EF6D1E67-4AB9-AA3C-5690-2011F64CC8B1}"/>
          </ac:spMkLst>
        </pc:spChg>
        <pc:spChg chg="mod">
          <ac:chgData name="景子 中村" userId="62f19a390a430480" providerId="LiveId" clId="{805D6C02-D1D1-4B33-B4D5-0E09F40761A0}" dt="2023-12-16T02:15:45.849" v="38423" actId="20577"/>
          <ac:spMkLst>
            <pc:docMk/>
            <pc:sldMk cId="1187924816" sldId="2665"/>
            <ac:spMk id="8" creationId="{A194B145-E26E-3B15-6855-F6E7DAA50B1E}"/>
          </ac:spMkLst>
        </pc:spChg>
        <pc:spChg chg="add mod">
          <ac:chgData name="景子 中村" userId="62f19a390a430480" providerId="LiveId" clId="{805D6C02-D1D1-4B33-B4D5-0E09F40761A0}" dt="2023-12-16T02:29:11.910" v="40332" actId="1076"/>
          <ac:spMkLst>
            <pc:docMk/>
            <pc:sldMk cId="1187924816" sldId="2665"/>
            <ac:spMk id="9" creationId="{0DD2FB70-8B6F-D818-787D-ACDED58A6C1E}"/>
          </ac:spMkLst>
        </pc:spChg>
        <pc:spChg chg="add mod">
          <ac:chgData name="景子 中村" userId="62f19a390a430480" providerId="LiveId" clId="{805D6C02-D1D1-4B33-B4D5-0E09F40761A0}" dt="2023-12-16T02:29:14.950" v="40333" actId="1076"/>
          <ac:spMkLst>
            <pc:docMk/>
            <pc:sldMk cId="1187924816" sldId="2665"/>
            <ac:spMk id="10" creationId="{6B47EA0C-AE66-F863-64AD-B5A159C6BAD5}"/>
          </ac:spMkLst>
        </pc:spChg>
        <pc:spChg chg="add mod">
          <ac:chgData name="景子 中村" userId="62f19a390a430480" providerId="LiveId" clId="{805D6C02-D1D1-4B33-B4D5-0E09F40761A0}" dt="2023-12-16T02:28:37.690" v="40317" actId="208"/>
          <ac:spMkLst>
            <pc:docMk/>
            <pc:sldMk cId="1187924816" sldId="2665"/>
            <ac:spMk id="11" creationId="{5275853B-CBC7-88A0-0163-0864EF120C19}"/>
          </ac:spMkLst>
        </pc:spChg>
      </pc:sldChg>
      <pc:sldMasterChg chg="delSldLayout">
        <pc:chgData name="景子 中村" userId="62f19a390a430480" providerId="LiveId" clId="{805D6C02-D1D1-4B33-B4D5-0E09F40761A0}" dt="2023-12-15T15:10:41.771" v="23063" actId="47"/>
        <pc:sldMasterMkLst>
          <pc:docMk/>
          <pc:sldMasterMk cId="0" sldId="2147484113"/>
        </pc:sldMasterMkLst>
        <pc:sldLayoutChg chg="del">
          <pc:chgData name="景子 中村" userId="62f19a390a430480" providerId="LiveId" clId="{805D6C02-D1D1-4B33-B4D5-0E09F40761A0}" dt="2023-12-15T15:10:41.771" v="23063" actId="47"/>
          <pc:sldLayoutMkLst>
            <pc:docMk/>
            <pc:sldMasterMk cId="0" sldId="2147484113"/>
            <pc:sldLayoutMk cId="1642360972" sldId="2147484710"/>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152592-9435-4313-B09C-5A4823F18559}" type="doc">
      <dgm:prSet loTypeId="urn:microsoft.com/office/officeart/2005/8/layout/hierarchy2" loCatId="hierarchy" qsTypeId="urn:microsoft.com/office/officeart/2005/8/quickstyle/simple1" qsCatId="simple" csTypeId="urn:microsoft.com/office/officeart/2005/8/colors/accent3_1" csCatId="accent3" phldr="1"/>
      <dgm:spPr/>
      <dgm:t>
        <a:bodyPr/>
        <a:lstStyle/>
        <a:p>
          <a:endParaRPr kumimoji="1" lang="ja-JP" altLang="en-US"/>
        </a:p>
      </dgm:t>
    </dgm:pt>
    <dgm:pt modelId="{FDF9A935-A46B-4C16-929B-0E258FB80028}">
      <dgm:prSet phldrT="[テキスト]" custT="1"/>
      <dgm:spPr/>
      <dgm:t>
        <a:bodyPr/>
        <a:lstStyle/>
        <a:p>
          <a:r>
            <a:rPr kumimoji="1" lang="ja-JP" altLang="en-US" sz="1600" dirty="0">
              <a:latin typeface="メイリオ" panose="020B0604030504040204" pitchFamily="50" charset="-128"/>
              <a:ea typeface="メイリオ" panose="020B0604030504040204" pitchFamily="50" charset="-128"/>
            </a:rPr>
            <a:t>解雇の有効性判断</a:t>
          </a:r>
        </a:p>
      </dgm:t>
    </dgm:pt>
    <dgm:pt modelId="{1B24CB3F-85E2-478E-9D1F-9FC89E6F797F}" type="parTrans" cxnId="{3742D248-AAD3-4482-BB0F-F7984210F212}">
      <dgm:prSet/>
      <dgm:spPr/>
      <dgm:t>
        <a:bodyPr/>
        <a:lstStyle/>
        <a:p>
          <a:endParaRPr kumimoji="1" lang="ja-JP" altLang="en-US" sz="1600">
            <a:latin typeface="メイリオ" panose="020B0604030504040204" pitchFamily="50" charset="-128"/>
            <a:ea typeface="メイリオ" panose="020B0604030504040204" pitchFamily="50" charset="-128"/>
          </a:endParaRPr>
        </a:p>
      </dgm:t>
    </dgm:pt>
    <dgm:pt modelId="{00F3D82F-10BD-47BB-AD12-528D8CFE61C2}" type="sibTrans" cxnId="{3742D248-AAD3-4482-BB0F-F7984210F212}">
      <dgm:prSet/>
      <dgm:spPr/>
      <dgm:t>
        <a:bodyPr/>
        <a:lstStyle/>
        <a:p>
          <a:endParaRPr kumimoji="1" lang="ja-JP" altLang="en-US" sz="1600">
            <a:latin typeface="メイリオ" panose="020B0604030504040204" pitchFamily="50" charset="-128"/>
            <a:ea typeface="メイリオ" panose="020B0604030504040204" pitchFamily="50" charset="-128"/>
          </a:endParaRPr>
        </a:p>
      </dgm:t>
    </dgm:pt>
    <dgm:pt modelId="{60CDF47C-B067-4AF3-B4C7-23309D2DF4C9}">
      <dgm:prSet phldrT="[テキスト]" custT="1"/>
      <dgm:spPr/>
      <dgm:t>
        <a:bodyPr/>
        <a:lstStyle/>
        <a:p>
          <a:pPr>
            <a:lnSpc>
              <a:spcPct val="100000"/>
            </a:lnSpc>
          </a:pPr>
          <a:r>
            <a:rPr kumimoji="1" lang="ja-JP" altLang="en-US" sz="1600" dirty="0">
              <a:latin typeface="メイリオ" panose="020B0604030504040204" pitchFamily="50" charset="-128"/>
              <a:ea typeface="メイリオ" panose="020B0604030504040204" pitchFamily="50" charset="-128"/>
            </a:rPr>
            <a:t>証拠による事実認定</a:t>
          </a:r>
        </a:p>
      </dgm:t>
    </dgm:pt>
    <dgm:pt modelId="{142CFC85-ED62-4416-BDBF-9CBC1E351838}" type="parTrans" cxnId="{F2780743-047C-4D57-AB70-1A21E18B59FF}">
      <dgm:prSet custT="1"/>
      <dgm:spPr/>
      <dgm:t>
        <a:bodyPr/>
        <a:lstStyle/>
        <a:p>
          <a:endParaRPr kumimoji="1" lang="ja-JP" altLang="en-US" sz="1600">
            <a:latin typeface="メイリオ" panose="020B0604030504040204" pitchFamily="50" charset="-128"/>
            <a:ea typeface="メイリオ" panose="020B0604030504040204" pitchFamily="50" charset="-128"/>
          </a:endParaRPr>
        </a:p>
      </dgm:t>
    </dgm:pt>
    <dgm:pt modelId="{10227C14-E42E-403F-B197-83AFEB120FF6}" type="sibTrans" cxnId="{F2780743-047C-4D57-AB70-1A21E18B59FF}">
      <dgm:prSet/>
      <dgm:spPr/>
      <dgm:t>
        <a:bodyPr/>
        <a:lstStyle/>
        <a:p>
          <a:endParaRPr kumimoji="1" lang="ja-JP" altLang="en-US" sz="1600">
            <a:latin typeface="メイリオ" panose="020B0604030504040204" pitchFamily="50" charset="-128"/>
            <a:ea typeface="メイリオ" panose="020B0604030504040204" pitchFamily="50" charset="-128"/>
          </a:endParaRPr>
        </a:p>
      </dgm:t>
    </dgm:pt>
    <dgm:pt modelId="{804C8391-33B3-4CF0-9A1E-84E4D1947700}">
      <dgm:prSet phldrT="[テキスト]" custT="1"/>
      <dgm:spPr>
        <a:solidFill>
          <a:schemeClr val="accent3">
            <a:lumMod val="20000"/>
            <a:lumOff val="80000"/>
          </a:schemeClr>
        </a:solidFill>
      </dgm:spPr>
      <dgm:t>
        <a:bodyPr/>
        <a:lstStyle/>
        <a:p>
          <a:pPr>
            <a:lnSpc>
              <a:spcPct val="100000"/>
            </a:lnSpc>
          </a:pPr>
          <a:r>
            <a:rPr kumimoji="1" lang="ja-JP" altLang="en-US" sz="1600" b="1" dirty="0">
              <a:solidFill>
                <a:srgbClr val="FF0000"/>
              </a:solidFill>
              <a:latin typeface="メイリオ" panose="020B0604030504040204" pitchFamily="50" charset="-128"/>
              <a:ea typeface="メイリオ" panose="020B0604030504040204" pitchFamily="50" charset="-128"/>
            </a:rPr>
            <a:t>解雇が相当といえるか</a:t>
          </a:r>
        </a:p>
      </dgm:t>
    </dgm:pt>
    <dgm:pt modelId="{691A2E52-C8F1-4D2B-B0B9-B62BC6625FCC}" type="parTrans" cxnId="{88CBF89B-4542-49E5-9DD5-652885CED20B}">
      <dgm:prSet/>
      <dgm:spPr/>
      <dgm:t>
        <a:bodyPr/>
        <a:lstStyle/>
        <a:p>
          <a:endParaRPr kumimoji="1" lang="ja-JP" altLang="en-US"/>
        </a:p>
      </dgm:t>
    </dgm:pt>
    <dgm:pt modelId="{00CED489-441C-494B-8CBF-84671D47DBED}" type="sibTrans" cxnId="{88CBF89B-4542-49E5-9DD5-652885CED20B}">
      <dgm:prSet/>
      <dgm:spPr/>
      <dgm:t>
        <a:bodyPr/>
        <a:lstStyle/>
        <a:p>
          <a:endParaRPr kumimoji="1" lang="ja-JP" altLang="en-US"/>
        </a:p>
      </dgm:t>
    </dgm:pt>
    <dgm:pt modelId="{971F9956-C8AC-4438-9EED-AE5FC1D90454}">
      <dgm:prSet phldrT="[テキスト]" custT="1"/>
      <dgm:spPr/>
      <dgm:t>
        <a:bodyPr/>
        <a:lstStyle/>
        <a:p>
          <a:pPr>
            <a:lnSpc>
              <a:spcPct val="100000"/>
            </a:lnSpc>
          </a:pPr>
          <a:r>
            <a:rPr kumimoji="1" lang="ja-JP" altLang="en-US" sz="1600" dirty="0">
              <a:latin typeface="メイリオ" panose="020B0604030504040204" pitchFamily="50" charset="-128"/>
              <a:ea typeface="メイリオ" panose="020B0604030504040204" pitchFamily="50" charset="-128"/>
            </a:rPr>
            <a:t>訴訟での当事者の態度</a:t>
          </a:r>
        </a:p>
      </dgm:t>
    </dgm:pt>
    <dgm:pt modelId="{5F34D060-2BC8-48D1-A7FD-2E703357DE9E}" type="parTrans" cxnId="{68D75296-5D81-4920-B985-CE6D3776580F}">
      <dgm:prSet/>
      <dgm:spPr/>
      <dgm:t>
        <a:bodyPr/>
        <a:lstStyle/>
        <a:p>
          <a:endParaRPr kumimoji="1" lang="ja-JP" altLang="en-US"/>
        </a:p>
      </dgm:t>
    </dgm:pt>
    <dgm:pt modelId="{A1DF3AD4-4E98-48CA-ACE9-A9D9E8F0321F}" type="sibTrans" cxnId="{68D75296-5D81-4920-B985-CE6D3776580F}">
      <dgm:prSet/>
      <dgm:spPr/>
      <dgm:t>
        <a:bodyPr/>
        <a:lstStyle/>
        <a:p>
          <a:endParaRPr kumimoji="1" lang="ja-JP" altLang="en-US"/>
        </a:p>
      </dgm:t>
    </dgm:pt>
    <dgm:pt modelId="{C1729F8B-09EB-4AAA-96CA-CD6024820F74}" type="pres">
      <dgm:prSet presAssocID="{0A152592-9435-4313-B09C-5A4823F18559}" presName="diagram" presStyleCnt="0">
        <dgm:presLayoutVars>
          <dgm:chPref val="1"/>
          <dgm:dir/>
          <dgm:animOne val="branch"/>
          <dgm:animLvl val="lvl"/>
          <dgm:resizeHandles val="exact"/>
        </dgm:presLayoutVars>
      </dgm:prSet>
      <dgm:spPr/>
    </dgm:pt>
    <dgm:pt modelId="{4041B93C-D7D5-46C3-B989-689D910C5EC1}" type="pres">
      <dgm:prSet presAssocID="{FDF9A935-A46B-4C16-929B-0E258FB80028}" presName="root1" presStyleCnt="0"/>
      <dgm:spPr/>
    </dgm:pt>
    <dgm:pt modelId="{07772553-494C-433C-9574-9E3234BE9F1A}" type="pres">
      <dgm:prSet presAssocID="{FDF9A935-A46B-4C16-929B-0E258FB80028}" presName="LevelOneTextNode" presStyleLbl="node0" presStyleIdx="0" presStyleCnt="1" custScaleX="127153" custScaleY="83493">
        <dgm:presLayoutVars>
          <dgm:chPref val="3"/>
        </dgm:presLayoutVars>
      </dgm:prSet>
      <dgm:spPr/>
    </dgm:pt>
    <dgm:pt modelId="{30DFFDE9-4466-41F8-B736-544F4DE78C0D}" type="pres">
      <dgm:prSet presAssocID="{FDF9A935-A46B-4C16-929B-0E258FB80028}" presName="level2hierChild" presStyleCnt="0"/>
      <dgm:spPr/>
    </dgm:pt>
    <dgm:pt modelId="{87523CFD-F61A-4279-A1E6-26CF5825C894}" type="pres">
      <dgm:prSet presAssocID="{142CFC85-ED62-4416-BDBF-9CBC1E351838}" presName="conn2-1" presStyleLbl="parChTrans1D2" presStyleIdx="0" presStyleCnt="3"/>
      <dgm:spPr/>
    </dgm:pt>
    <dgm:pt modelId="{71C36B2A-6529-4C39-A57D-AC757E76FD6B}" type="pres">
      <dgm:prSet presAssocID="{142CFC85-ED62-4416-BDBF-9CBC1E351838}" presName="connTx" presStyleLbl="parChTrans1D2" presStyleIdx="0" presStyleCnt="3"/>
      <dgm:spPr/>
    </dgm:pt>
    <dgm:pt modelId="{EFADE7C9-4E54-4CB6-B484-EB378A6D929F}" type="pres">
      <dgm:prSet presAssocID="{60CDF47C-B067-4AF3-B4C7-23309D2DF4C9}" presName="root2" presStyleCnt="0"/>
      <dgm:spPr/>
    </dgm:pt>
    <dgm:pt modelId="{259334DE-38F9-4D10-8D43-D5E7EB7851B8}" type="pres">
      <dgm:prSet presAssocID="{60CDF47C-B067-4AF3-B4C7-23309D2DF4C9}" presName="LevelTwoTextNode" presStyleLbl="node2" presStyleIdx="0" presStyleCnt="3" custScaleX="258230" custScaleY="46851">
        <dgm:presLayoutVars>
          <dgm:chPref val="3"/>
        </dgm:presLayoutVars>
      </dgm:prSet>
      <dgm:spPr/>
    </dgm:pt>
    <dgm:pt modelId="{F82ACC0B-1383-4E2E-9FB6-D85550A78F71}" type="pres">
      <dgm:prSet presAssocID="{60CDF47C-B067-4AF3-B4C7-23309D2DF4C9}" presName="level3hierChild" presStyleCnt="0"/>
      <dgm:spPr/>
    </dgm:pt>
    <dgm:pt modelId="{4A41D209-6D38-416B-A4A2-01E19A89C5DF}" type="pres">
      <dgm:prSet presAssocID="{691A2E52-C8F1-4D2B-B0B9-B62BC6625FCC}" presName="conn2-1" presStyleLbl="parChTrans1D2" presStyleIdx="1" presStyleCnt="3"/>
      <dgm:spPr/>
    </dgm:pt>
    <dgm:pt modelId="{5B244830-2F88-4B31-A505-D174849B0D3D}" type="pres">
      <dgm:prSet presAssocID="{691A2E52-C8F1-4D2B-B0B9-B62BC6625FCC}" presName="connTx" presStyleLbl="parChTrans1D2" presStyleIdx="1" presStyleCnt="3"/>
      <dgm:spPr/>
    </dgm:pt>
    <dgm:pt modelId="{408699CB-2676-4FDC-AA56-B407CAE52C44}" type="pres">
      <dgm:prSet presAssocID="{804C8391-33B3-4CF0-9A1E-84E4D1947700}" presName="root2" presStyleCnt="0"/>
      <dgm:spPr/>
    </dgm:pt>
    <dgm:pt modelId="{B5349A6D-52BC-4F91-A78E-59BCBB7CC201}" type="pres">
      <dgm:prSet presAssocID="{804C8391-33B3-4CF0-9A1E-84E4D1947700}" presName="LevelTwoTextNode" presStyleLbl="node2" presStyleIdx="1" presStyleCnt="3" custScaleX="258230" custScaleY="44292">
        <dgm:presLayoutVars>
          <dgm:chPref val="3"/>
        </dgm:presLayoutVars>
      </dgm:prSet>
      <dgm:spPr/>
    </dgm:pt>
    <dgm:pt modelId="{4AA89494-2651-412A-9F7C-6E4F47CE43FF}" type="pres">
      <dgm:prSet presAssocID="{804C8391-33B3-4CF0-9A1E-84E4D1947700}" presName="level3hierChild" presStyleCnt="0"/>
      <dgm:spPr/>
    </dgm:pt>
    <dgm:pt modelId="{3D3BA671-D51B-4620-81AC-904CBECA219B}" type="pres">
      <dgm:prSet presAssocID="{5F34D060-2BC8-48D1-A7FD-2E703357DE9E}" presName="conn2-1" presStyleLbl="parChTrans1D2" presStyleIdx="2" presStyleCnt="3"/>
      <dgm:spPr/>
    </dgm:pt>
    <dgm:pt modelId="{87A007B1-C544-456A-95CD-5F4666730B85}" type="pres">
      <dgm:prSet presAssocID="{5F34D060-2BC8-48D1-A7FD-2E703357DE9E}" presName="connTx" presStyleLbl="parChTrans1D2" presStyleIdx="2" presStyleCnt="3"/>
      <dgm:spPr/>
    </dgm:pt>
    <dgm:pt modelId="{81135169-42D1-4D71-927E-571483447C12}" type="pres">
      <dgm:prSet presAssocID="{971F9956-C8AC-4438-9EED-AE5FC1D90454}" presName="root2" presStyleCnt="0"/>
      <dgm:spPr/>
    </dgm:pt>
    <dgm:pt modelId="{AE9B1135-7624-447C-984D-C99D1710EA85}" type="pres">
      <dgm:prSet presAssocID="{971F9956-C8AC-4438-9EED-AE5FC1D90454}" presName="LevelTwoTextNode" presStyleLbl="node2" presStyleIdx="2" presStyleCnt="3" custScaleX="258230" custScaleY="48218">
        <dgm:presLayoutVars>
          <dgm:chPref val="3"/>
        </dgm:presLayoutVars>
      </dgm:prSet>
      <dgm:spPr/>
    </dgm:pt>
    <dgm:pt modelId="{931A13B4-EB24-4C73-9DC9-3CEE3DADE9B6}" type="pres">
      <dgm:prSet presAssocID="{971F9956-C8AC-4438-9EED-AE5FC1D90454}" presName="level3hierChild" presStyleCnt="0"/>
      <dgm:spPr/>
    </dgm:pt>
  </dgm:ptLst>
  <dgm:cxnLst>
    <dgm:cxn modelId="{37346606-C025-4002-8383-ED283655C3C2}" type="presOf" srcId="{142CFC85-ED62-4416-BDBF-9CBC1E351838}" destId="{71C36B2A-6529-4C39-A57D-AC757E76FD6B}" srcOrd="1" destOrd="0" presId="urn:microsoft.com/office/officeart/2005/8/layout/hierarchy2"/>
    <dgm:cxn modelId="{88E13426-1DD3-46D6-8992-5B7B65A568F5}" type="presOf" srcId="{5F34D060-2BC8-48D1-A7FD-2E703357DE9E}" destId="{87A007B1-C544-456A-95CD-5F4666730B85}" srcOrd="1" destOrd="0" presId="urn:microsoft.com/office/officeart/2005/8/layout/hierarchy2"/>
    <dgm:cxn modelId="{3561A731-0D2C-4ED9-ABB7-ACC51411E732}" type="presOf" srcId="{FDF9A935-A46B-4C16-929B-0E258FB80028}" destId="{07772553-494C-433C-9574-9E3234BE9F1A}" srcOrd="0" destOrd="0" presId="urn:microsoft.com/office/officeart/2005/8/layout/hierarchy2"/>
    <dgm:cxn modelId="{F2780743-047C-4D57-AB70-1A21E18B59FF}" srcId="{FDF9A935-A46B-4C16-929B-0E258FB80028}" destId="{60CDF47C-B067-4AF3-B4C7-23309D2DF4C9}" srcOrd="0" destOrd="0" parTransId="{142CFC85-ED62-4416-BDBF-9CBC1E351838}" sibTransId="{10227C14-E42E-403F-B197-83AFEB120FF6}"/>
    <dgm:cxn modelId="{16AC5843-6695-4A8B-9555-D6D7A31DBBE3}" type="presOf" srcId="{0A152592-9435-4313-B09C-5A4823F18559}" destId="{C1729F8B-09EB-4AAA-96CA-CD6024820F74}" srcOrd="0" destOrd="0" presId="urn:microsoft.com/office/officeart/2005/8/layout/hierarchy2"/>
    <dgm:cxn modelId="{3742D248-AAD3-4482-BB0F-F7984210F212}" srcId="{0A152592-9435-4313-B09C-5A4823F18559}" destId="{FDF9A935-A46B-4C16-929B-0E258FB80028}" srcOrd="0" destOrd="0" parTransId="{1B24CB3F-85E2-478E-9D1F-9FC89E6F797F}" sibTransId="{00F3D82F-10BD-47BB-AD12-528D8CFE61C2}"/>
    <dgm:cxn modelId="{C2E08B4B-1ACD-4E9D-9DFD-B067CCCB4E77}" type="presOf" srcId="{691A2E52-C8F1-4D2B-B0B9-B62BC6625FCC}" destId="{5B244830-2F88-4B31-A505-D174849B0D3D}" srcOrd="1" destOrd="0" presId="urn:microsoft.com/office/officeart/2005/8/layout/hierarchy2"/>
    <dgm:cxn modelId="{20A44F79-9328-49CA-9078-6C43804953C1}" type="presOf" srcId="{691A2E52-C8F1-4D2B-B0B9-B62BC6625FCC}" destId="{4A41D209-6D38-416B-A4A2-01E19A89C5DF}" srcOrd="0" destOrd="0" presId="urn:microsoft.com/office/officeart/2005/8/layout/hierarchy2"/>
    <dgm:cxn modelId="{D57AF67A-5068-41BA-BC90-B979183596DD}" type="presOf" srcId="{971F9956-C8AC-4438-9EED-AE5FC1D90454}" destId="{AE9B1135-7624-447C-984D-C99D1710EA85}" srcOrd="0" destOrd="0" presId="urn:microsoft.com/office/officeart/2005/8/layout/hierarchy2"/>
    <dgm:cxn modelId="{6508F688-9314-4665-A390-6EB33A396254}" type="presOf" srcId="{5F34D060-2BC8-48D1-A7FD-2E703357DE9E}" destId="{3D3BA671-D51B-4620-81AC-904CBECA219B}" srcOrd="0" destOrd="0" presId="urn:microsoft.com/office/officeart/2005/8/layout/hierarchy2"/>
    <dgm:cxn modelId="{68D75296-5D81-4920-B985-CE6D3776580F}" srcId="{FDF9A935-A46B-4C16-929B-0E258FB80028}" destId="{971F9956-C8AC-4438-9EED-AE5FC1D90454}" srcOrd="2" destOrd="0" parTransId="{5F34D060-2BC8-48D1-A7FD-2E703357DE9E}" sibTransId="{A1DF3AD4-4E98-48CA-ACE9-A9D9E8F0321F}"/>
    <dgm:cxn modelId="{88CBF89B-4542-49E5-9DD5-652885CED20B}" srcId="{FDF9A935-A46B-4C16-929B-0E258FB80028}" destId="{804C8391-33B3-4CF0-9A1E-84E4D1947700}" srcOrd="1" destOrd="0" parTransId="{691A2E52-C8F1-4D2B-B0B9-B62BC6625FCC}" sibTransId="{00CED489-441C-494B-8CBF-84671D47DBED}"/>
    <dgm:cxn modelId="{564327A6-30CC-4FCC-905B-397E477EA0F7}" type="presOf" srcId="{804C8391-33B3-4CF0-9A1E-84E4D1947700}" destId="{B5349A6D-52BC-4F91-A78E-59BCBB7CC201}" srcOrd="0" destOrd="0" presId="urn:microsoft.com/office/officeart/2005/8/layout/hierarchy2"/>
    <dgm:cxn modelId="{95BE0EAB-3AB3-4C8F-8B60-186DF6B9F5E5}" type="presOf" srcId="{60CDF47C-B067-4AF3-B4C7-23309D2DF4C9}" destId="{259334DE-38F9-4D10-8D43-D5E7EB7851B8}" srcOrd="0" destOrd="0" presId="urn:microsoft.com/office/officeart/2005/8/layout/hierarchy2"/>
    <dgm:cxn modelId="{47CC31E5-AED4-4605-8FA8-AE40C10F4D72}" type="presOf" srcId="{142CFC85-ED62-4416-BDBF-9CBC1E351838}" destId="{87523CFD-F61A-4279-A1E6-26CF5825C894}" srcOrd="0" destOrd="0" presId="urn:microsoft.com/office/officeart/2005/8/layout/hierarchy2"/>
    <dgm:cxn modelId="{9A6E9CC7-79C6-4B14-B39F-C892A403AE86}" type="presParOf" srcId="{C1729F8B-09EB-4AAA-96CA-CD6024820F74}" destId="{4041B93C-D7D5-46C3-B989-689D910C5EC1}" srcOrd="0" destOrd="0" presId="urn:microsoft.com/office/officeart/2005/8/layout/hierarchy2"/>
    <dgm:cxn modelId="{803634F9-602E-4F56-84B6-58640F5D73BF}" type="presParOf" srcId="{4041B93C-D7D5-46C3-B989-689D910C5EC1}" destId="{07772553-494C-433C-9574-9E3234BE9F1A}" srcOrd="0" destOrd="0" presId="urn:microsoft.com/office/officeart/2005/8/layout/hierarchy2"/>
    <dgm:cxn modelId="{0AB3B42C-3346-4B8C-AF2A-D38DE4996631}" type="presParOf" srcId="{4041B93C-D7D5-46C3-B989-689D910C5EC1}" destId="{30DFFDE9-4466-41F8-B736-544F4DE78C0D}" srcOrd="1" destOrd="0" presId="urn:microsoft.com/office/officeart/2005/8/layout/hierarchy2"/>
    <dgm:cxn modelId="{D3960BDE-A468-47B8-A6B5-6D03C94CD5D2}" type="presParOf" srcId="{30DFFDE9-4466-41F8-B736-544F4DE78C0D}" destId="{87523CFD-F61A-4279-A1E6-26CF5825C894}" srcOrd="0" destOrd="0" presId="urn:microsoft.com/office/officeart/2005/8/layout/hierarchy2"/>
    <dgm:cxn modelId="{7F519EC7-572A-45D7-92E9-9CDB7C821195}" type="presParOf" srcId="{87523CFD-F61A-4279-A1E6-26CF5825C894}" destId="{71C36B2A-6529-4C39-A57D-AC757E76FD6B}" srcOrd="0" destOrd="0" presId="urn:microsoft.com/office/officeart/2005/8/layout/hierarchy2"/>
    <dgm:cxn modelId="{B0AA1EF0-1158-4ACD-BCC5-8513EB538287}" type="presParOf" srcId="{30DFFDE9-4466-41F8-B736-544F4DE78C0D}" destId="{EFADE7C9-4E54-4CB6-B484-EB378A6D929F}" srcOrd="1" destOrd="0" presId="urn:microsoft.com/office/officeart/2005/8/layout/hierarchy2"/>
    <dgm:cxn modelId="{05B167FC-5027-46C4-B2B2-2D5A51C251AA}" type="presParOf" srcId="{EFADE7C9-4E54-4CB6-B484-EB378A6D929F}" destId="{259334DE-38F9-4D10-8D43-D5E7EB7851B8}" srcOrd="0" destOrd="0" presId="urn:microsoft.com/office/officeart/2005/8/layout/hierarchy2"/>
    <dgm:cxn modelId="{40BD0CE8-624E-4E7D-A57E-1276483E3716}" type="presParOf" srcId="{EFADE7C9-4E54-4CB6-B484-EB378A6D929F}" destId="{F82ACC0B-1383-4E2E-9FB6-D85550A78F71}" srcOrd="1" destOrd="0" presId="urn:microsoft.com/office/officeart/2005/8/layout/hierarchy2"/>
    <dgm:cxn modelId="{88F43B3A-70F6-4F51-88D2-F4C340678A54}" type="presParOf" srcId="{30DFFDE9-4466-41F8-B736-544F4DE78C0D}" destId="{4A41D209-6D38-416B-A4A2-01E19A89C5DF}" srcOrd="2" destOrd="0" presId="urn:microsoft.com/office/officeart/2005/8/layout/hierarchy2"/>
    <dgm:cxn modelId="{8FA016F5-8D51-4E4C-B52D-B1D97E914F57}" type="presParOf" srcId="{4A41D209-6D38-416B-A4A2-01E19A89C5DF}" destId="{5B244830-2F88-4B31-A505-D174849B0D3D}" srcOrd="0" destOrd="0" presId="urn:microsoft.com/office/officeart/2005/8/layout/hierarchy2"/>
    <dgm:cxn modelId="{A2458713-AFDF-4EF4-A523-2FE2055A954D}" type="presParOf" srcId="{30DFFDE9-4466-41F8-B736-544F4DE78C0D}" destId="{408699CB-2676-4FDC-AA56-B407CAE52C44}" srcOrd="3" destOrd="0" presId="urn:microsoft.com/office/officeart/2005/8/layout/hierarchy2"/>
    <dgm:cxn modelId="{65CB6D2F-9574-4DFE-B852-0BFBF48A6F5B}" type="presParOf" srcId="{408699CB-2676-4FDC-AA56-B407CAE52C44}" destId="{B5349A6D-52BC-4F91-A78E-59BCBB7CC201}" srcOrd="0" destOrd="0" presId="urn:microsoft.com/office/officeart/2005/8/layout/hierarchy2"/>
    <dgm:cxn modelId="{57E47159-0204-4D05-AF78-C8A9B04B78F8}" type="presParOf" srcId="{408699CB-2676-4FDC-AA56-B407CAE52C44}" destId="{4AA89494-2651-412A-9F7C-6E4F47CE43FF}" srcOrd="1" destOrd="0" presId="urn:microsoft.com/office/officeart/2005/8/layout/hierarchy2"/>
    <dgm:cxn modelId="{43FAF363-8D04-4821-9407-66D9B00F3A09}" type="presParOf" srcId="{30DFFDE9-4466-41F8-B736-544F4DE78C0D}" destId="{3D3BA671-D51B-4620-81AC-904CBECA219B}" srcOrd="4" destOrd="0" presId="urn:microsoft.com/office/officeart/2005/8/layout/hierarchy2"/>
    <dgm:cxn modelId="{069513AD-5892-4FFA-8DAA-6C2AB554EC48}" type="presParOf" srcId="{3D3BA671-D51B-4620-81AC-904CBECA219B}" destId="{87A007B1-C544-456A-95CD-5F4666730B85}" srcOrd="0" destOrd="0" presId="urn:microsoft.com/office/officeart/2005/8/layout/hierarchy2"/>
    <dgm:cxn modelId="{67187A18-3140-4371-9071-5FE5404A6F75}" type="presParOf" srcId="{30DFFDE9-4466-41F8-B736-544F4DE78C0D}" destId="{81135169-42D1-4D71-927E-571483447C12}" srcOrd="5" destOrd="0" presId="urn:microsoft.com/office/officeart/2005/8/layout/hierarchy2"/>
    <dgm:cxn modelId="{312D3E44-E82F-4FA9-9CFA-A4645039F32A}" type="presParOf" srcId="{81135169-42D1-4D71-927E-571483447C12}" destId="{AE9B1135-7624-447C-984D-C99D1710EA85}" srcOrd="0" destOrd="0" presId="urn:microsoft.com/office/officeart/2005/8/layout/hierarchy2"/>
    <dgm:cxn modelId="{201936BA-84C7-4793-8F5C-8B7E11B713FC}" type="presParOf" srcId="{81135169-42D1-4D71-927E-571483447C12}" destId="{931A13B4-EB24-4C73-9DC9-3CEE3DADE9B6}"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772553-494C-433C-9574-9E3234BE9F1A}">
      <dsp:nvSpPr>
        <dsp:cNvPr id="0" name=""/>
        <dsp:cNvSpPr/>
      </dsp:nvSpPr>
      <dsp:spPr>
        <a:xfrm>
          <a:off x="4249" y="801796"/>
          <a:ext cx="2507929" cy="82339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latin typeface="メイリオ" panose="020B0604030504040204" pitchFamily="50" charset="-128"/>
              <a:ea typeface="メイリオ" panose="020B0604030504040204" pitchFamily="50" charset="-128"/>
            </a:rPr>
            <a:t>解雇の有効性判断</a:t>
          </a:r>
        </a:p>
      </dsp:txBody>
      <dsp:txXfrm>
        <a:off x="28365" y="825912"/>
        <a:ext cx="2459697" cy="775164"/>
      </dsp:txXfrm>
    </dsp:sp>
    <dsp:sp modelId="{87523CFD-F61A-4279-A1E6-26CF5825C894}">
      <dsp:nvSpPr>
        <dsp:cNvPr id="0" name=""/>
        <dsp:cNvSpPr/>
      </dsp:nvSpPr>
      <dsp:spPr>
        <a:xfrm rot="19353550">
          <a:off x="2409822" y="874880"/>
          <a:ext cx="993661" cy="73141"/>
        </a:xfrm>
        <a:custGeom>
          <a:avLst/>
          <a:gdLst/>
          <a:ahLst/>
          <a:cxnLst/>
          <a:rect l="0" t="0" r="0" b="0"/>
          <a:pathLst>
            <a:path>
              <a:moveTo>
                <a:pt x="0" y="36570"/>
              </a:moveTo>
              <a:lnTo>
                <a:pt x="993661" y="3657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kumimoji="1" lang="ja-JP" altLang="en-US" sz="1600" kern="1200">
            <a:latin typeface="メイリオ" panose="020B0604030504040204" pitchFamily="50" charset="-128"/>
            <a:ea typeface="メイリオ" panose="020B0604030504040204" pitchFamily="50" charset="-128"/>
          </a:endParaRPr>
        </a:p>
      </dsp:txBody>
      <dsp:txXfrm>
        <a:off x="2881811" y="886609"/>
        <a:ext cx="49683" cy="49683"/>
      </dsp:txXfrm>
    </dsp:sp>
    <dsp:sp modelId="{259334DE-38F9-4D10-8D43-D5E7EB7851B8}">
      <dsp:nvSpPr>
        <dsp:cNvPr id="0" name=""/>
        <dsp:cNvSpPr/>
      </dsp:nvSpPr>
      <dsp:spPr>
        <a:xfrm>
          <a:off x="3301127" y="378387"/>
          <a:ext cx="5093254" cy="46203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100000"/>
            </a:lnSpc>
            <a:spcBef>
              <a:spcPct val="0"/>
            </a:spcBef>
            <a:spcAft>
              <a:spcPct val="35000"/>
            </a:spcAft>
            <a:buNone/>
          </a:pPr>
          <a:r>
            <a:rPr kumimoji="1" lang="ja-JP" altLang="en-US" sz="1600" kern="1200" dirty="0">
              <a:latin typeface="メイリオ" panose="020B0604030504040204" pitchFamily="50" charset="-128"/>
              <a:ea typeface="メイリオ" panose="020B0604030504040204" pitchFamily="50" charset="-128"/>
            </a:rPr>
            <a:t>証拠による事実認定</a:t>
          </a:r>
        </a:p>
      </dsp:txBody>
      <dsp:txXfrm>
        <a:off x="3314660" y="391920"/>
        <a:ext cx="5066188" cy="434971"/>
      </dsp:txXfrm>
    </dsp:sp>
    <dsp:sp modelId="{4A41D209-6D38-416B-A4A2-01E19A89C5DF}">
      <dsp:nvSpPr>
        <dsp:cNvPr id="0" name=""/>
        <dsp:cNvSpPr/>
      </dsp:nvSpPr>
      <dsp:spPr>
        <a:xfrm rot="21570629">
          <a:off x="2512164" y="1173554"/>
          <a:ext cx="788977" cy="73141"/>
        </a:xfrm>
        <a:custGeom>
          <a:avLst/>
          <a:gdLst/>
          <a:ahLst/>
          <a:cxnLst/>
          <a:rect l="0" t="0" r="0" b="0"/>
          <a:pathLst>
            <a:path>
              <a:moveTo>
                <a:pt x="0" y="36570"/>
              </a:moveTo>
              <a:lnTo>
                <a:pt x="788977" y="3657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2886928" y="1190400"/>
        <a:ext cx="39448" cy="39448"/>
      </dsp:txXfrm>
    </dsp:sp>
    <dsp:sp modelId="{B5349A6D-52BC-4F91-A78E-59BCBB7CC201}">
      <dsp:nvSpPr>
        <dsp:cNvPr id="0" name=""/>
        <dsp:cNvSpPr/>
      </dsp:nvSpPr>
      <dsp:spPr>
        <a:xfrm>
          <a:off x="3301127" y="988353"/>
          <a:ext cx="5093254" cy="436801"/>
        </a:xfrm>
        <a:prstGeom prst="roundRect">
          <a:avLst>
            <a:gd name="adj" fmla="val 10000"/>
          </a:avLst>
        </a:prstGeom>
        <a:solidFill>
          <a:schemeClr val="accent3">
            <a:lumMod val="20000"/>
            <a:lumOff val="8000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100000"/>
            </a:lnSpc>
            <a:spcBef>
              <a:spcPct val="0"/>
            </a:spcBef>
            <a:spcAft>
              <a:spcPct val="35000"/>
            </a:spcAft>
            <a:buNone/>
          </a:pPr>
          <a:r>
            <a:rPr kumimoji="1" lang="ja-JP" altLang="en-US" sz="1600" b="1" kern="1200" dirty="0">
              <a:solidFill>
                <a:srgbClr val="FF0000"/>
              </a:solidFill>
              <a:latin typeface="メイリオ" panose="020B0604030504040204" pitchFamily="50" charset="-128"/>
              <a:ea typeface="メイリオ" panose="020B0604030504040204" pitchFamily="50" charset="-128"/>
            </a:rPr>
            <a:t>解雇が相当といえるか</a:t>
          </a:r>
        </a:p>
      </dsp:txBody>
      <dsp:txXfrm>
        <a:off x="3313920" y="1001146"/>
        <a:ext cx="5067668" cy="411215"/>
      </dsp:txXfrm>
    </dsp:sp>
    <dsp:sp modelId="{3D3BA671-D51B-4620-81AC-904CBECA219B}">
      <dsp:nvSpPr>
        <dsp:cNvPr id="0" name=""/>
        <dsp:cNvSpPr/>
      </dsp:nvSpPr>
      <dsp:spPr>
        <a:xfrm rot="2227857">
          <a:off x="2411864" y="1475598"/>
          <a:ext cx="989577" cy="73141"/>
        </a:xfrm>
        <a:custGeom>
          <a:avLst/>
          <a:gdLst/>
          <a:ahLst/>
          <a:cxnLst/>
          <a:rect l="0" t="0" r="0" b="0"/>
          <a:pathLst>
            <a:path>
              <a:moveTo>
                <a:pt x="0" y="36570"/>
              </a:moveTo>
              <a:lnTo>
                <a:pt x="989577" y="3657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2881913" y="1487429"/>
        <a:ext cx="49478" cy="49478"/>
      </dsp:txXfrm>
    </dsp:sp>
    <dsp:sp modelId="{AE9B1135-7624-447C-984D-C99D1710EA85}">
      <dsp:nvSpPr>
        <dsp:cNvPr id="0" name=""/>
        <dsp:cNvSpPr/>
      </dsp:nvSpPr>
      <dsp:spPr>
        <a:xfrm>
          <a:off x="3301127" y="1573082"/>
          <a:ext cx="5093254" cy="475519"/>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100000"/>
            </a:lnSpc>
            <a:spcBef>
              <a:spcPct val="0"/>
            </a:spcBef>
            <a:spcAft>
              <a:spcPct val="35000"/>
            </a:spcAft>
            <a:buNone/>
          </a:pPr>
          <a:r>
            <a:rPr kumimoji="1" lang="ja-JP" altLang="en-US" sz="1600" kern="1200" dirty="0">
              <a:latin typeface="メイリオ" panose="020B0604030504040204" pitchFamily="50" charset="-128"/>
              <a:ea typeface="メイリオ" panose="020B0604030504040204" pitchFamily="50" charset="-128"/>
            </a:rPr>
            <a:t>訴訟での当事者の態度</a:t>
          </a:r>
        </a:p>
      </dsp:txBody>
      <dsp:txXfrm>
        <a:off x="3315054" y="1587009"/>
        <a:ext cx="5065400" cy="44766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D000E631-4993-1D49-9344-87910687F573}"/>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4" name="フッター プレースホルダー 3">
            <a:extLst>
              <a:ext uri="{FF2B5EF4-FFF2-40B4-BE49-F238E27FC236}">
                <a16:creationId xmlns:a16="http://schemas.microsoft.com/office/drawing/2014/main" id="{338428DC-1F4C-5941-AC4F-ED5C8F9C3A77}"/>
              </a:ext>
            </a:extLst>
          </p:cNvPr>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BDB3FE76-2355-F442-894B-5C68F2513C20}"/>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ー 2">
            <a:extLst>
              <a:ext uri="{FF2B5EF4-FFF2-40B4-BE49-F238E27FC236}">
                <a16:creationId xmlns:a16="http://schemas.microsoft.com/office/drawing/2014/main" id="{03FB834A-67F6-7643-9B0B-48965D40F699}"/>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4E33A0E7-CFE2-4409-AC6C-EC22C8E4D0BB}" type="datetimeFigureOut">
              <a:rPr lang="ja-JP" altLang="en-US"/>
              <a:pPr>
                <a:defRPr/>
              </a:pPr>
              <a:t>2023/12/18</a:t>
            </a:fld>
            <a:endParaRPr lang="ja-JP" altLang="en-US"/>
          </a:p>
        </p:txBody>
      </p:sp>
      <p:sp>
        <p:nvSpPr>
          <p:cNvPr id="4" name="スライド イメージ プレースホルダー 3">
            <a:extLst>
              <a:ext uri="{FF2B5EF4-FFF2-40B4-BE49-F238E27FC236}">
                <a16:creationId xmlns:a16="http://schemas.microsoft.com/office/drawing/2014/main" id="{1DB5548A-D197-0740-AA5D-EE1BC77495DC}"/>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6BB2E7FE-D449-E044-8C8D-D35516FAE995}"/>
              </a:ext>
            </a:extLst>
          </p:cNvPr>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230C506C-08A1-A446-B9DE-49558804A70B}"/>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5FB0A2B4-7A50-B248-AE4D-DBBD9A6D010B}"/>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0A62E1A2-2871-4657-8295-010E3BE35A5C}" type="slidenum">
              <a:rPr lang="ja-JP" altLang="en-US"/>
              <a:pPr/>
              <a:t>‹#›</a:t>
            </a:fld>
            <a:endParaRPr lang="ja-JP"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スライド イメージ プレースホルダー 1">
            <a:extLst>
              <a:ext uri="{FF2B5EF4-FFF2-40B4-BE49-F238E27FC236}">
                <a16:creationId xmlns:a16="http://schemas.microsoft.com/office/drawing/2014/main" id="{C3951369-A07B-4B03-9784-60A0305768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4" name="ノート プレースホルダー 2">
            <a:extLst>
              <a:ext uri="{FF2B5EF4-FFF2-40B4-BE49-F238E27FC236}">
                <a16:creationId xmlns:a16="http://schemas.microsoft.com/office/drawing/2014/main" id="{237F7E0C-A649-4326-AE7F-9C28C29CBA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8195" name="スライド番号プレースホルダー 3">
            <a:extLst>
              <a:ext uri="{FF2B5EF4-FFF2-40B4-BE49-F238E27FC236}">
                <a16:creationId xmlns:a16="http://schemas.microsoft.com/office/drawing/2014/main" id="{D96E9D69-3EDE-4DBF-A803-FE30D3A88F0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defTabSz="1042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defTabSz="1042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defTabSz="1042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defTabSz="1042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D10CBD71-A2E4-4CCF-B141-F3B37F9B99D0}" type="slidenum">
              <a:rPr lang="ja-JP" altLang="en-US"/>
              <a:pPr>
                <a:spcBef>
                  <a:spcPct val="0"/>
                </a:spcBef>
              </a:pPr>
              <a:t>0</a:t>
            </a:fld>
            <a:endParaRPr lang="en-US" altLang="ja-JP"/>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A62E1A2-2871-4657-8295-010E3BE35A5C}" type="slidenum">
              <a:rPr lang="ja-JP" altLang="en-US" smtClean="0"/>
              <a:pPr/>
              <a:t>14</a:t>
            </a:fld>
            <a:endParaRPr lang="ja-JP" altLang="en-US"/>
          </a:p>
        </p:txBody>
      </p:sp>
    </p:spTree>
    <p:extLst>
      <p:ext uri="{BB962C8B-B14F-4D97-AF65-F5344CB8AC3E}">
        <p14:creationId xmlns:p14="http://schemas.microsoft.com/office/powerpoint/2010/main" val="3956178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A62E1A2-2871-4657-8295-010E3BE35A5C}" type="slidenum">
              <a:rPr lang="ja-JP" altLang="en-US" smtClean="0"/>
              <a:pPr/>
              <a:t>15</a:t>
            </a:fld>
            <a:endParaRPr lang="ja-JP" altLang="en-US"/>
          </a:p>
        </p:txBody>
      </p:sp>
    </p:spTree>
    <p:extLst>
      <p:ext uri="{BB962C8B-B14F-4D97-AF65-F5344CB8AC3E}">
        <p14:creationId xmlns:p14="http://schemas.microsoft.com/office/powerpoint/2010/main" val="2484105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A62E1A2-2871-4657-8295-010E3BE35A5C}" type="slidenum">
              <a:rPr lang="ja-JP" altLang="en-US" smtClean="0"/>
              <a:pPr/>
              <a:t>16</a:t>
            </a:fld>
            <a:endParaRPr lang="ja-JP" altLang="en-US"/>
          </a:p>
        </p:txBody>
      </p:sp>
    </p:spTree>
    <p:extLst>
      <p:ext uri="{BB962C8B-B14F-4D97-AF65-F5344CB8AC3E}">
        <p14:creationId xmlns:p14="http://schemas.microsoft.com/office/powerpoint/2010/main" val="1205615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A62E1A2-2871-4657-8295-010E3BE35A5C}" type="slidenum">
              <a:rPr lang="ja-JP" altLang="en-US" smtClean="0"/>
              <a:pPr/>
              <a:t>17</a:t>
            </a:fld>
            <a:endParaRPr lang="ja-JP" altLang="en-US"/>
          </a:p>
        </p:txBody>
      </p:sp>
    </p:spTree>
    <p:extLst>
      <p:ext uri="{BB962C8B-B14F-4D97-AF65-F5344CB8AC3E}">
        <p14:creationId xmlns:p14="http://schemas.microsoft.com/office/powerpoint/2010/main" val="3374679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A62E1A2-2871-4657-8295-010E3BE35A5C}" type="slidenum">
              <a:rPr lang="ja-JP" altLang="en-US" smtClean="0"/>
              <a:pPr/>
              <a:t>18</a:t>
            </a:fld>
            <a:endParaRPr lang="ja-JP" altLang="en-US"/>
          </a:p>
        </p:txBody>
      </p:sp>
    </p:spTree>
    <p:extLst>
      <p:ext uri="{BB962C8B-B14F-4D97-AF65-F5344CB8AC3E}">
        <p14:creationId xmlns:p14="http://schemas.microsoft.com/office/powerpoint/2010/main" val="2487481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A62E1A2-2871-4657-8295-010E3BE35A5C}" type="slidenum">
              <a:rPr lang="ja-JP" altLang="en-US" smtClean="0"/>
              <a:pPr/>
              <a:t>20</a:t>
            </a:fld>
            <a:endParaRPr lang="ja-JP" altLang="en-US"/>
          </a:p>
        </p:txBody>
      </p:sp>
    </p:spTree>
    <p:extLst>
      <p:ext uri="{BB962C8B-B14F-4D97-AF65-F5344CB8AC3E}">
        <p14:creationId xmlns:p14="http://schemas.microsoft.com/office/powerpoint/2010/main" val="892773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A62E1A2-2871-4657-8295-010E3BE35A5C}" type="slidenum">
              <a:rPr lang="ja-JP" altLang="en-US" smtClean="0"/>
              <a:pPr/>
              <a:t>21</a:t>
            </a:fld>
            <a:endParaRPr lang="ja-JP" altLang="en-US"/>
          </a:p>
        </p:txBody>
      </p:sp>
    </p:spTree>
    <p:extLst>
      <p:ext uri="{BB962C8B-B14F-4D97-AF65-F5344CB8AC3E}">
        <p14:creationId xmlns:p14="http://schemas.microsoft.com/office/powerpoint/2010/main" val="1857981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A62E1A2-2871-4657-8295-010E3BE35A5C}" type="slidenum">
              <a:rPr lang="ja-JP" altLang="en-US" smtClean="0"/>
              <a:pPr/>
              <a:t>22</a:t>
            </a:fld>
            <a:endParaRPr lang="ja-JP" altLang="en-US"/>
          </a:p>
        </p:txBody>
      </p:sp>
    </p:spTree>
    <p:extLst>
      <p:ext uri="{BB962C8B-B14F-4D97-AF65-F5344CB8AC3E}">
        <p14:creationId xmlns:p14="http://schemas.microsoft.com/office/powerpoint/2010/main" val="954802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A62E1A2-2871-4657-8295-010E3BE35A5C}" type="slidenum">
              <a:rPr lang="ja-JP" altLang="en-US" smtClean="0"/>
              <a:pPr/>
              <a:t>23</a:t>
            </a:fld>
            <a:endParaRPr lang="ja-JP" altLang="en-US"/>
          </a:p>
        </p:txBody>
      </p:sp>
    </p:spTree>
    <p:extLst>
      <p:ext uri="{BB962C8B-B14F-4D97-AF65-F5344CB8AC3E}">
        <p14:creationId xmlns:p14="http://schemas.microsoft.com/office/powerpoint/2010/main" val="1848282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A62E1A2-2871-4657-8295-010E3BE35A5C}" type="slidenum">
              <a:rPr lang="ja-JP" altLang="en-US" smtClean="0"/>
              <a:pPr/>
              <a:t>24</a:t>
            </a:fld>
            <a:endParaRPr lang="ja-JP" altLang="en-US"/>
          </a:p>
        </p:txBody>
      </p:sp>
    </p:spTree>
    <p:extLst>
      <p:ext uri="{BB962C8B-B14F-4D97-AF65-F5344CB8AC3E}">
        <p14:creationId xmlns:p14="http://schemas.microsoft.com/office/powerpoint/2010/main" val="4277667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A62E1A2-2871-4657-8295-010E3BE35A5C}" type="slidenum">
              <a:rPr lang="ja-JP" altLang="en-US" smtClean="0"/>
              <a:pPr/>
              <a:t>4</a:t>
            </a:fld>
            <a:endParaRPr lang="ja-JP" altLang="en-US"/>
          </a:p>
        </p:txBody>
      </p:sp>
    </p:spTree>
    <p:extLst>
      <p:ext uri="{BB962C8B-B14F-4D97-AF65-F5344CB8AC3E}">
        <p14:creationId xmlns:p14="http://schemas.microsoft.com/office/powerpoint/2010/main" val="2412223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A62E1A2-2871-4657-8295-010E3BE35A5C}" type="slidenum">
              <a:rPr lang="ja-JP" altLang="en-US" smtClean="0"/>
              <a:pPr/>
              <a:t>25</a:t>
            </a:fld>
            <a:endParaRPr lang="ja-JP" altLang="en-US"/>
          </a:p>
        </p:txBody>
      </p:sp>
    </p:spTree>
    <p:extLst>
      <p:ext uri="{BB962C8B-B14F-4D97-AF65-F5344CB8AC3E}">
        <p14:creationId xmlns:p14="http://schemas.microsoft.com/office/powerpoint/2010/main" val="3775391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解雇事由＝問題行動の有無があるかどうか、解雇事由にあたるかどうか。</a:t>
            </a:r>
            <a:endParaRPr kumimoji="1" lang="en-US" altLang="ja-JP" dirty="0"/>
          </a:p>
          <a:p>
            <a:r>
              <a:rPr kumimoji="1" lang="ja-JP" altLang="en-US" dirty="0"/>
              <a:t>解雇相当といえるか＝問題行動に対して会社がどのように対応していったかも影響する。</a:t>
            </a:r>
            <a:endParaRPr kumimoji="1" lang="en-US" altLang="ja-JP" dirty="0"/>
          </a:p>
          <a:p>
            <a:r>
              <a:rPr kumimoji="1" lang="ja-JP" altLang="en-US" dirty="0"/>
              <a:t>今回のセミナーで話すのは、解雇が相当と言えるかを判断する一つの基準として、会社の対応。</a:t>
            </a:r>
            <a:endParaRPr kumimoji="1" lang="en-US" altLang="ja-JP" dirty="0"/>
          </a:p>
          <a:p>
            <a:endParaRPr kumimoji="1" lang="en-US" altLang="ja-JP" dirty="0"/>
          </a:p>
          <a:p>
            <a:r>
              <a:rPr kumimoji="1" lang="ja-JP" altLang="en-US" dirty="0"/>
              <a:t>問題社員の態度が改善しない場合→解雇も見据えることになるが、会社が何も対応していない場合、突然解雇しても無効になってしまう。</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0A62E1A2-2871-4657-8295-010E3BE35A5C}" type="slidenum">
              <a:rPr lang="ja-JP" altLang="en-US" smtClean="0"/>
              <a:pPr/>
              <a:t>5</a:t>
            </a:fld>
            <a:endParaRPr lang="ja-JP" altLang="en-US"/>
          </a:p>
        </p:txBody>
      </p:sp>
    </p:spTree>
    <p:extLst>
      <p:ext uri="{BB962C8B-B14F-4D97-AF65-F5344CB8AC3E}">
        <p14:creationId xmlns:p14="http://schemas.microsoft.com/office/powerpoint/2010/main" val="2969752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今回のサロンでは、問題社員対応・退職勧奨について、「正しいアプローチ」の枠組みをしっていただく。</a:t>
            </a:r>
            <a:endParaRPr kumimoji="1" lang="en-US" altLang="ja-JP" dirty="0"/>
          </a:p>
        </p:txBody>
      </p:sp>
      <p:sp>
        <p:nvSpPr>
          <p:cNvPr id="4" name="スライド番号プレースホルダー 3"/>
          <p:cNvSpPr>
            <a:spLocks noGrp="1"/>
          </p:cNvSpPr>
          <p:nvPr>
            <p:ph type="sldNum" sz="quarter" idx="5"/>
          </p:nvPr>
        </p:nvSpPr>
        <p:spPr/>
        <p:txBody>
          <a:bodyPr/>
          <a:lstStyle/>
          <a:p>
            <a:fld id="{0A62E1A2-2871-4657-8295-010E3BE35A5C}" type="slidenum">
              <a:rPr lang="ja-JP" altLang="en-US" smtClean="0"/>
              <a:pPr/>
              <a:t>6</a:t>
            </a:fld>
            <a:endParaRPr lang="ja-JP" altLang="en-US"/>
          </a:p>
        </p:txBody>
      </p:sp>
    </p:spTree>
    <p:extLst>
      <p:ext uri="{BB962C8B-B14F-4D97-AF65-F5344CB8AC3E}">
        <p14:creationId xmlns:p14="http://schemas.microsoft.com/office/powerpoint/2010/main" val="1751039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どの場面でも絶対あてはまるのがこの２つ</a:t>
            </a:r>
            <a:endParaRPr kumimoji="1" lang="en-US" altLang="ja-JP" dirty="0"/>
          </a:p>
          <a:p>
            <a:r>
              <a:rPr kumimoji="1" lang="ja-JP" altLang="en-US" dirty="0"/>
              <a:t>注意をするだけでなく、どのような改善が必要なのかを明示することも大切。</a:t>
            </a:r>
            <a:endParaRPr kumimoji="1" lang="en-US" altLang="ja-JP" dirty="0"/>
          </a:p>
          <a:p>
            <a:r>
              <a:rPr kumimoji="1" lang="ja-JP" altLang="en-US"/>
              <a:t>注意指導は辞めさせるためのものではなく、</a:t>
            </a:r>
            <a:endParaRPr kumimoji="1" lang="en-US" altLang="ja-JP" dirty="0"/>
          </a:p>
          <a:p>
            <a:endParaRPr kumimoji="1" lang="en-US" altLang="ja-JP" dirty="0"/>
          </a:p>
          <a:p>
            <a:r>
              <a:rPr kumimoji="1" lang="ja-JP" altLang="en-US" dirty="0"/>
              <a:t>具体的な注意指導の方法</a:t>
            </a:r>
            <a:endParaRPr kumimoji="1" lang="en-US" altLang="ja-JP" dirty="0"/>
          </a:p>
          <a:p>
            <a:r>
              <a:rPr kumimoji="1" lang="ja-JP" altLang="en-US" dirty="0"/>
              <a:t>次のスライドで良い例・ダメな例をご紹介する。</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0A62E1A2-2871-4657-8295-010E3BE35A5C}" type="slidenum">
              <a:rPr lang="ja-JP" altLang="en-US" smtClean="0"/>
              <a:pPr/>
              <a:t>8</a:t>
            </a:fld>
            <a:endParaRPr lang="ja-JP" altLang="en-US"/>
          </a:p>
        </p:txBody>
      </p:sp>
    </p:spTree>
    <p:extLst>
      <p:ext uri="{BB962C8B-B14F-4D97-AF65-F5344CB8AC3E}">
        <p14:creationId xmlns:p14="http://schemas.microsoft.com/office/powerpoint/2010/main" val="2032537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A62E1A2-2871-4657-8295-010E3BE35A5C}" type="slidenum">
              <a:rPr lang="ja-JP" altLang="en-US" smtClean="0"/>
              <a:pPr/>
              <a:t>9</a:t>
            </a:fld>
            <a:endParaRPr lang="ja-JP" altLang="en-US"/>
          </a:p>
        </p:txBody>
      </p:sp>
    </p:spTree>
    <p:extLst>
      <p:ext uri="{BB962C8B-B14F-4D97-AF65-F5344CB8AC3E}">
        <p14:creationId xmlns:p14="http://schemas.microsoft.com/office/powerpoint/2010/main" val="658874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A62E1A2-2871-4657-8295-010E3BE35A5C}" type="slidenum">
              <a:rPr lang="ja-JP" altLang="en-US" smtClean="0"/>
              <a:pPr/>
              <a:t>11</a:t>
            </a:fld>
            <a:endParaRPr lang="ja-JP" altLang="en-US"/>
          </a:p>
        </p:txBody>
      </p:sp>
    </p:spTree>
    <p:extLst>
      <p:ext uri="{BB962C8B-B14F-4D97-AF65-F5344CB8AC3E}">
        <p14:creationId xmlns:p14="http://schemas.microsoft.com/office/powerpoint/2010/main" val="1312755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A62E1A2-2871-4657-8295-010E3BE35A5C}" type="slidenum">
              <a:rPr lang="ja-JP" altLang="en-US" smtClean="0"/>
              <a:pPr/>
              <a:t>12</a:t>
            </a:fld>
            <a:endParaRPr lang="ja-JP" altLang="en-US"/>
          </a:p>
        </p:txBody>
      </p:sp>
    </p:spTree>
    <p:extLst>
      <p:ext uri="{BB962C8B-B14F-4D97-AF65-F5344CB8AC3E}">
        <p14:creationId xmlns:p14="http://schemas.microsoft.com/office/powerpoint/2010/main" val="3095498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A62E1A2-2871-4657-8295-010E3BE35A5C}" type="slidenum">
              <a:rPr lang="ja-JP" altLang="en-US" smtClean="0"/>
              <a:pPr/>
              <a:t>13</a:t>
            </a:fld>
            <a:endParaRPr lang="ja-JP" altLang="en-US"/>
          </a:p>
        </p:txBody>
      </p:sp>
    </p:spTree>
    <p:extLst>
      <p:ext uri="{BB962C8B-B14F-4D97-AF65-F5344CB8AC3E}">
        <p14:creationId xmlns:p14="http://schemas.microsoft.com/office/powerpoint/2010/main" val="26721518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表紙">
    <p:spTree>
      <p:nvGrpSpPr>
        <p:cNvPr id="1" name=""/>
        <p:cNvGrpSpPr/>
        <p:nvPr/>
      </p:nvGrpSpPr>
      <p:grpSpPr>
        <a:xfrm>
          <a:off x="0" y="0"/>
          <a:ext cx="0" cy="0"/>
          <a:chOff x="0" y="0"/>
          <a:chExt cx="0" cy="0"/>
        </a:xfrm>
      </p:grpSpPr>
      <p:pic>
        <p:nvPicPr>
          <p:cNvPr id="4" name="図 104">
            <a:extLst>
              <a:ext uri="{FF2B5EF4-FFF2-40B4-BE49-F238E27FC236}">
                <a16:creationId xmlns:a16="http://schemas.microsoft.com/office/drawing/2014/main" id="{232E39D5-F496-4D37-B955-39103C0B9C8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91424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ctrTitle"/>
          </p:nvPr>
        </p:nvSpPr>
        <p:spPr>
          <a:xfrm>
            <a:off x="508080" y="2449340"/>
            <a:ext cx="7326556" cy="522427"/>
          </a:xfrm>
          <a:noFill/>
          <a:ln w="9525">
            <a:noFill/>
            <a:miter lim="800000"/>
            <a:headEnd/>
            <a:tailEnd/>
          </a:ln>
          <a:effectLst>
            <a:outerShdw dist="53882" dir="2700000" algn="ctr" rotWithShape="0">
              <a:srgbClr val="FFFFFF"/>
            </a:outerShdw>
          </a:effectLst>
        </p:spPr>
        <p:txBody>
          <a:bodyPr>
            <a:noAutofit/>
          </a:bodyPr>
          <a:lstStyle>
            <a:lvl1pPr algn="l" rtl="0" fontAlgn="base">
              <a:lnSpc>
                <a:spcPct val="114000"/>
              </a:lnSpc>
              <a:spcBef>
                <a:spcPct val="0"/>
              </a:spcBef>
              <a:spcAft>
                <a:spcPct val="0"/>
              </a:spcAft>
              <a:defRPr kumimoji="1" lang="ja-JP" altLang="en-US" sz="3078" b="0">
                <a:solidFill>
                  <a:srgbClr val="000000"/>
                </a:solidFill>
                <a:latin typeface="メイリオ" panose="020B0604030504040204" pitchFamily="50" charset="-128"/>
                <a:ea typeface="メイリオ" panose="020B0604030504040204" pitchFamily="50" charset="-128"/>
                <a:cs typeface="+mj-cs"/>
              </a:defRPr>
            </a:lvl1pPr>
          </a:lstStyle>
          <a:p>
            <a:r>
              <a:rPr lang="ja-JP" altLang="en-US"/>
              <a:t>マスター タイトルの書式設定</a:t>
            </a:r>
            <a:endParaRPr lang="ja-JP" altLang="en-US" dirty="0"/>
          </a:p>
        </p:txBody>
      </p:sp>
      <p:sp>
        <p:nvSpPr>
          <p:cNvPr id="3" name="サブタイトル 2"/>
          <p:cNvSpPr>
            <a:spLocks noGrp="1"/>
          </p:cNvSpPr>
          <p:nvPr>
            <p:ph type="subTitle" idx="1"/>
          </p:nvPr>
        </p:nvSpPr>
        <p:spPr>
          <a:xfrm>
            <a:off x="508080" y="3102447"/>
            <a:ext cx="7326556" cy="391820"/>
          </a:xfrm>
          <a:prstGeom prst="rect">
            <a:avLst/>
          </a:prstGeom>
          <a:noFill/>
          <a:ln w="9525">
            <a:noFill/>
            <a:miter lim="800000"/>
            <a:headEnd/>
            <a:tailEnd/>
          </a:ln>
          <a:effectLst/>
        </p:spPr>
        <p:txBody>
          <a:bodyPr lIns="0" tIns="0" rIns="0" bIns="0">
            <a:noAutofit/>
          </a:bodyPr>
          <a:lstStyle>
            <a:lvl1pPr marL="0" indent="0" algn="l" rtl="0" fontAlgn="base">
              <a:lnSpc>
                <a:spcPct val="114000"/>
              </a:lnSpc>
              <a:spcBef>
                <a:spcPct val="0"/>
              </a:spcBef>
              <a:spcAft>
                <a:spcPct val="80000"/>
              </a:spcAft>
              <a:buNone/>
              <a:defRPr kumimoji="1" lang="ja-JP" altLang="en-US" sz="2052" b="0">
                <a:solidFill>
                  <a:srgbClr val="000000"/>
                </a:solidFill>
                <a:latin typeface="メイリオ" panose="020B0604030504040204" pitchFamily="50" charset="-128"/>
                <a:ea typeface="メイリオ" panose="020B0604030504040204" pitchFamily="50" charset="-128"/>
                <a:cs typeface="+mn-cs"/>
              </a:defRPr>
            </a:lvl1pPr>
            <a:lvl2pPr marL="445958" indent="0" algn="ctr">
              <a:buNone/>
              <a:defRPr>
                <a:solidFill>
                  <a:schemeClr val="tx1">
                    <a:tint val="75000"/>
                  </a:schemeClr>
                </a:solidFill>
              </a:defRPr>
            </a:lvl2pPr>
            <a:lvl3pPr marL="891916" indent="0" algn="ctr">
              <a:buNone/>
              <a:defRPr>
                <a:solidFill>
                  <a:schemeClr val="tx1">
                    <a:tint val="75000"/>
                  </a:schemeClr>
                </a:solidFill>
              </a:defRPr>
            </a:lvl3pPr>
            <a:lvl4pPr marL="1337874" indent="0" algn="ctr">
              <a:buNone/>
              <a:defRPr>
                <a:solidFill>
                  <a:schemeClr val="tx1">
                    <a:tint val="75000"/>
                  </a:schemeClr>
                </a:solidFill>
              </a:defRPr>
            </a:lvl4pPr>
            <a:lvl5pPr marL="1783832" indent="0" algn="ctr">
              <a:buNone/>
              <a:defRPr>
                <a:solidFill>
                  <a:schemeClr val="tx1">
                    <a:tint val="75000"/>
                  </a:schemeClr>
                </a:solidFill>
              </a:defRPr>
            </a:lvl5pPr>
            <a:lvl6pPr marL="2229790" indent="0" algn="ctr">
              <a:buNone/>
              <a:defRPr>
                <a:solidFill>
                  <a:schemeClr val="tx1">
                    <a:tint val="75000"/>
                  </a:schemeClr>
                </a:solidFill>
              </a:defRPr>
            </a:lvl6pPr>
            <a:lvl7pPr marL="2675748" indent="0" algn="ctr">
              <a:buNone/>
              <a:defRPr>
                <a:solidFill>
                  <a:schemeClr val="tx1">
                    <a:tint val="75000"/>
                  </a:schemeClr>
                </a:solidFill>
              </a:defRPr>
            </a:lvl7pPr>
            <a:lvl8pPr marL="3121706" indent="0" algn="ctr">
              <a:buNone/>
              <a:defRPr>
                <a:solidFill>
                  <a:schemeClr val="tx1">
                    <a:tint val="75000"/>
                  </a:schemeClr>
                </a:solidFill>
              </a:defRPr>
            </a:lvl8pPr>
            <a:lvl9pPr marL="3567664" indent="0" algn="ctr">
              <a:buNone/>
              <a:defRPr>
                <a:solidFill>
                  <a:schemeClr val="tx1">
                    <a:tint val="75000"/>
                  </a:schemeClr>
                </a:solidFill>
              </a:defRPr>
            </a:lvl9pPr>
          </a:lstStyle>
          <a:p>
            <a:r>
              <a:rPr lang="ja-JP" altLang="en-US"/>
              <a:t>マスター サブタイトルの書式設定</a:t>
            </a:r>
            <a:endParaRPr lang="ja-JP" altLang="en-US" dirty="0"/>
          </a:p>
        </p:txBody>
      </p:sp>
    </p:spTree>
    <p:extLst>
      <p:ext uri="{BB962C8B-B14F-4D97-AF65-F5344CB8AC3E}">
        <p14:creationId xmlns:p14="http://schemas.microsoft.com/office/powerpoint/2010/main" val="4186255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スライド番号プレースホルダ 5">
            <a:extLst>
              <a:ext uri="{FF2B5EF4-FFF2-40B4-BE49-F238E27FC236}">
                <a16:creationId xmlns:a16="http://schemas.microsoft.com/office/drawing/2014/main" id="{829E099A-7CEC-42AB-B244-6A601A9DA081}"/>
              </a:ext>
            </a:extLst>
          </p:cNvPr>
          <p:cNvSpPr>
            <a:spLocks noGrp="1"/>
          </p:cNvSpPr>
          <p:nvPr>
            <p:ph type="sldNum" sz="quarter" idx="10"/>
          </p:nvPr>
        </p:nvSpPr>
        <p:spPr/>
        <p:txBody>
          <a:bodyPr/>
          <a:lstStyle>
            <a:lvl1pPr>
              <a:defRPr/>
            </a:lvl1pPr>
          </a:lstStyle>
          <a:p>
            <a:fld id="{905F26D7-7BEB-4AD0-A71B-9B93F744BCF2}" type="slidenum">
              <a:rPr lang="ja-JP" altLang="en-US"/>
              <a:pPr/>
              <a:t>‹#›</a:t>
            </a:fld>
            <a:endParaRPr lang="ja-JP" altLang="en-US"/>
          </a:p>
        </p:txBody>
      </p:sp>
    </p:spTree>
    <p:extLst>
      <p:ext uri="{BB962C8B-B14F-4D97-AF65-F5344CB8AC3E}">
        <p14:creationId xmlns:p14="http://schemas.microsoft.com/office/powerpoint/2010/main" val="3331588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1"/>
            </a:lvl1pPr>
          </a:lstStyle>
          <a:p>
            <a:r>
              <a:rPr lang="ja-JP" altLang="en-US" dirty="0"/>
              <a:t>マスター タイトルの書式設定</a:t>
            </a:r>
          </a:p>
        </p:txBody>
      </p:sp>
      <p:sp>
        <p:nvSpPr>
          <p:cNvPr id="3" name="コンテンツ プレースホルダー 2"/>
          <p:cNvSpPr>
            <a:spLocks noGrp="1"/>
          </p:cNvSpPr>
          <p:nvPr>
            <p:ph idx="1"/>
          </p:nvPr>
        </p:nvSpPr>
        <p:spPr/>
        <p:txBody>
          <a:bodyPr/>
          <a:lstStyle>
            <a:lvl1pPr>
              <a:defRPr b="0"/>
            </a:lvl1pPr>
            <a:lvl2pPr>
              <a:defRPr b="0"/>
            </a:lvl2pPr>
            <a:lvl3pPr>
              <a:defRPr b="0"/>
            </a:lvl3pPr>
            <a:lvl4pPr>
              <a:defRPr b="0"/>
            </a:lvl4pPr>
            <a:lvl5pPr>
              <a:defRPr b="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7F12EE00-5D49-40C0-82CC-E0B5B9C54841}"/>
              </a:ext>
            </a:extLst>
          </p:cNvPr>
          <p:cNvSpPr>
            <a:spLocks noGrp="1"/>
          </p:cNvSpPr>
          <p:nvPr>
            <p:ph type="dt" sz="half" idx="10"/>
          </p:nvPr>
        </p:nvSpPr>
        <p:spPr>
          <a:xfrm>
            <a:off x="0" y="0"/>
            <a:ext cx="0" cy="0"/>
          </a:xfrm>
        </p:spPr>
        <p:txBody>
          <a:bodyPr/>
          <a:lstStyle>
            <a:lvl1pPr>
              <a:defRPr>
                <a:ea typeface="ＭＳ Ｐゴシック" panose="020B0600070205080204" pitchFamily="50" charset="-128"/>
              </a:defRPr>
            </a:lvl1pPr>
          </a:lstStyle>
          <a:p>
            <a:pPr>
              <a:defRPr/>
            </a:pPr>
            <a:endParaRPr lang="ja-JP" altLang="en-US"/>
          </a:p>
        </p:txBody>
      </p:sp>
      <p:sp>
        <p:nvSpPr>
          <p:cNvPr id="5" name="フッター プレースホルダー 4">
            <a:extLst>
              <a:ext uri="{FF2B5EF4-FFF2-40B4-BE49-F238E27FC236}">
                <a16:creationId xmlns:a16="http://schemas.microsoft.com/office/drawing/2014/main" id="{E9F759A2-51FA-4D3B-A67B-FAC51561F575}"/>
              </a:ext>
            </a:extLst>
          </p:cNvPr>
          <p:cNvSpPr>
            <a:spLocks noGrp="1"/>
          </p:cNvSpPr>
          <p:nvPr>
            <p:ph type="ftr" sz="quarter" idx="11"/>
          </p:nvPr>
        </p:nvSpPr>
        <p:spPr>
          <a:xfrm>
            <a:off x="0" y="0"/>
            <a:ext cx="0" cy="0"/>
          </a:xfrm>
        </p:spPr>
        <p:txBody>
          <a:bodyPr/>
          <a:lstStyle>
            <a:lvl1pPr>
              <a:defRPr>
                <a:ea typeface="ＭＳ Ｐゴシック" panose="020B0600070205080204"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FBA8A9B0-E26B-425B-89DD-F5AB9C0449DF}"/>
              </a:ext>
            </a:extLst>
          </p:cNvPr>
          <p:cNvSpPr>
            <a:spLocks noGrp="1"/>
          </p:cNvSpPr>
          <p:nvPr>
            <p:ph type="sldNum" sz="quarter" idx="12"/>
          </p:nvPr>
        </p:nvSpPr>
        <p:spPr/>
        <p:txBody>
          <a:bodyPr/>
          <a:lstStyle>
            <a:lvl1pPr>
              <a:defRPr sz="1200"/>
            </a:lvl1pPr>
          </a:lstStyle>
          <a:p>
            <a:fld id="{6E8BF468-D96F-46BA-9A55-05A972CB7053}" type="slidenum">
              <a:rPr lang="ja-JP" altLang="en-US"/>
              <a:pPr/>
              <a:t>‹#›</a:t>
            </a:fld>
            <a:endParaRPr lang="ja-JP" altLang="en-US"/>
          </a:p>
        </p:txBody>
      </p:sp>
    </p:spTree>
    <p:extLst>
      <p:ext uri="{BB962C8B-B14F-4D97-AF65-F5344CB8AC3E}">
        <p14:creationId xmlns:p14="http://schemas.microsoft.com/office/powerpoint/2010/main" val="29893252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図 5">
            <a:extLst>
              <a:ext uri="{FF2B5EF4-FFF2-40B4-BE49-F238E27FC236}">
                <a16:creationId xmlns:a16="http://schemas.microsoft.com/office/drawing/2014/main" id="{1ECF470F-510C-4E52-8666-E7914A22EA77}"/>
              </a:ext>
            </a:extLst>
          </p:cNvPr>
          <p:cNvPicPr>
            <a:picLocks noChangeAspect="1"/>
          </p:cNvPicPr>
          <p:nvPr/>
        </p:nvPicPr>
        <p:blipFill>
          <a:blip r:embed="rId5">
            <a:extLst>
              <a:ext uri="{28A0092B-C50C-407E-A947-70E740481C1C}">
                <a14:useLocalDpi xmlns:a14="http://schemas.microsoft.com/office/drawing/2010/main" val="0"/>
              </a:ext>
            </a:extLst>
          </a:blip>
          <a:srcRect t="41275" b="32777"/>
          <a:stretch>
            <a:fillRect/>
          </a:stretch>
        </p:blipFill>
        <p:spPr bwMode="auto">
          <a:xfrm>
            <a:off x="1588" y="676275"/>
            <a:ext cx="91424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7" name="Codos_Grid_201008" hidden="1">
            <a:extLst>
              <a:ext uri="{FF2B5EF4-FFF2-40B4-BE49-F238E27FC236}">
                <a16:creationId xmlns:a16="http://schemas.microsoft.com/office/drawing/2014/main" id="{DAD47049-370F-469E-AE63-B1A0739C3E3A}"/>
              </a:ext>
            </a:extLst>
          </p:cNvPr>
          <p:cNvGrpSpPr>
            <a:grpSpLocks/>
          </p:cNvGrpSpPr>
          <p:nvPr/>
        </p:nvGrpSpPr>
        <p:grpSpPr bwMode="auto">
          <a:xfrm>
            <a:off x="754063" y="1125538"/>
            <a:ext cx="7635875" cy="4965700"/>
            <a:chOff x="449454" y="1189814"/>
            <a:chExt cx="8928993" cy="5472608"/>
          </a:xfrm>
        </p:grpSpPr>
        <p:sp>
          <p:nvSpPr>
            <p:cNvPr id="1031" name="Line 99" hidden="1">
              <a:extLst>
                <a:ext uri="{FF2B5EF4-FFF2-40B4-BE49-F238E27FC236}">
                  <a16:creationId xmlns:a16="http://schemas.microsoft.com/office/drawing/2014/main" id="{A50EC12B-56F4-4118-9AE0-83CC053E2856}"/>
                </a:ext>
              </a:extLst>
            </p:cNvPr>
            <p:cNvSpPr>
              <a:spLocks noChangeShapeType="1"/>
            </p:cNvSpPr>
            <p:nvPr userDrawn="1"/>
          </p:nvSpPr>
          <p:spPr bwMode="auto">
            <a:xfrm>
              <a:off x="477126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32" name="Line 99" hidden="1">
              <a:extLst>
                <a:ext uri="{FF2B5EF4-FFF2-40B4-BE49-F238E27FC236}">
                  <a16:creationId xmlns:a16="http://schemas.microsoft.com/office/drawing/2014/main" id="{D61B8F82-F0A6-4D43-9748-476F8E5D588E}"/>
                </a:ext>
              </a:extLst>
            </p:cNvPr>
            <p:cNvSpPr>
              <a:spLocks noChangeShapeType="1"/>
            </p:cNvSpPr>
            <p:nvPr userDrawn="1"/>
          </p:nvSpPr>
          <p:spPr bwMode="auto">
            <a:xfrm>
              <a:off x="318575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33" name="Line 99" hidden="1">
              <a:extLst>
                <a:ext uri="{FF2B5EF4-FFF2-40B4-BE49-F238E27FC236}">
                  <a16:creationId xmlns:a16="http://schemas.microsoft.com/office/drawing/2014/main" id="{E84F3D52-0971-4970-B589-F468F54A0726}"/>
                </a:ext>
              </a:extLst>
            </p:cNvPr>
            <p:cNvSpPr>
              <a:spLocks noChangeShapeType="1"/>
            </p:cNvSpPr>
            <p:nvPr userDrawn="1"/>
          </p:nvSpPr>
          <p:spPr bwMode="auto">
            <a:xfrm>
              <a:off x="304174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34" name="Line 99" hidden="1">
              <a:extLst>
                <a:ext uri="{FF2B5EF4-FFF2-40B4-BE49-F238E27FC236}">
                  <a16:creationId xmlns:a16="http://schemas.microsoft.com/office/drawing/2014/main" id="{40EFB7A5-B43A-434A-9AA3-3F860A3833F2}"/>
                </a:ext>
              </a:extLst>
            </p:cNvPr>
            <p:cNvSpPr>
              <a:spLocks noChangeShapeType="1"/>
            </p:cNvSpPr>
            <p:nvPr userDrawn="1"/>
          </p:nvSpPr>
          <p:spPr bwMode="auto">
            <a:xfrm>
              <a:off x="289772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35" name="Line 99" hidden="1">
              <a:extLst>
                <a:ext uri="{FF2B5EF4-FFF2-40B4-BE49-F238E27FC236}">
                  <a16:creationId xmlns:a16="http://schemas.microsoft.com/office/drawing/2014/main" id="{2305A33D-6FF4-474D-B042-2620977A4687}"/>
                </a:ext>
              </a:extLst>
            </p:cNvPr>
            <p:cNvSpPr>
              <a:spLocks noChangeShapeType="1"/>
            </p:cNvSpPr>
            <p:nvPr userDrawn="1"/>
          </p:nvSpPr>
          <p:spPr bwMode="auto">
            <a:xfrm>
              <a:off x="275371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36" name="Line 99" hidden="1">
              <a:extLst>
                <a:ext uri="{FF2B5EF4-FFF2-40B4-BE49-F238E27FC236}">
                  <a16:creationId xmlns:a16="http://schemas.microsoft.com/office/drawing/2014/main" id="{9601B0DD-C65C-4B5E-BE61-9F4E84E1864A}"/>
                </a:ext>
              </a:extLst>
            </p:cNvPr>
            <p:cNvSpPr>
              <a:spLocks noChangeShapeType="1"/>
            </p:cNvSpPr>
            <p:nvPr userDrawn="1"/>
          </p:nvSpPr>
          <p:spPr bwMode="auto">
            <a:xfrm>
              <a:off x="2609694"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37" name="Line 99" hidden="1">
              <a:extLst>
                <a:ext uri="{FF2B5EF4-FFF2-40B4-BE49-F238E27FC236}">
                  <a16:creationId xmlns:a16="http://schemas.microsoft.com/office/drawing/2014/main" id="{A988AF94-A35F-4C0B-9749-AE887B11A91E}"/>
                </a:ext>
              </a:extLst>
            </p:cNvPr>
            <p:cNvSpPr>
              <a:spLocks noChangeShapeType="1"/>
            </p:cNvSpPr>
            <p:nvPr userDrawn="1"/>
          </p:nvSpPr>
          <p:spPr bwMode="auto">
            <a:xfrm>
              <a:off x="246567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38" name="Line 99" hidden="1">
              <a:extLst>
                <a:ext uri="{FF2B5EF4-FFF2-40B4-BE49-F238E27FC236}">
                  <a16:creationId xmlns:a16="http://schemas.microsoft.com/office/drawing/2014/main" id="{5CDE6A3B-A7E1-4F33-9267-D0BE2D78C27B}"/>
                </a:ext>
              </a:extLst>
            </p:cNvPr>
            <p:cNvSpPr>
              <a:spLocks noChangeShapeType="1"/>
            </p:cNvSpPr>
            <p:nvPr userDrawn="1"/>
          </p:nvSpPr>
          <p:spPr bwMode="auto">
            <a:xfrm>
              <a:off x="232166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39" name="Line 99" hidden="1">
              <a:extLst>
                <a:ext uri="{FF2B5EF4-FFF2-40B4-BE49-F238E27FC236}">
                  <a16:creationId xmlns:a16="http://schemas.microsoft.com/office/drawing/2014/main" id="{F117BC4C-8B09-47F0-9827-76904C640010}"/>
                </a:ext>
              </a:extLst>
            </p:cNvPr>
            <p:cNvSpPr>
              <a:spLocks noChangeShapeType="1"/>
            </p:cNvSpPr>
            <p:nvPr userDrawn="1"/>
          </p:nvSpPr>
          <p:spPr bwMode="auto">
            <a:xfrm>
              <a:off x="217764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40" name="Line 99" hidden="1">
              <a:extLst>
                <a:ext uri="{FF2B5EF4-FFF2-40B4-BE49-F238E27FC236}">
                  <a16:creationId xmlns:a16="http://schemas.microsoft.com/office/drawing/2014/main" id="{43F42607-5CD6-4B1F-8042-CEC33B4A8773}"/>
                </a:ext>
              </a:extLst>
            </p:cNvPr>
            <p:cNvSpPr>
              <a:spLocks noChangeShapeType="1"/>
            </p:cNvSpPr>
            <p:nvPr userDrawn="1"/>
          </p:nvSpPr>
          <p:spPr bwMode="auto">
            <a:xfrm>
              <a:off x="203363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41" name="Line 99" hidden="1">
              <a:extLst>
                <a:ext uri="{FF2B5EF4-FFF2-40B4-BE49-F238E27FC236}">
                  <a16:creationId xmlns:a16="http://schemas.microsoft.com/office/drawing/2014/main" id="{4858BC41-B058-4A83-A6BB-CEC187A6F037}"/>
                </a:ext>
              </a:extLst>
            </p:cNvPr>
            <p:cNvSpPr>
              <a:spLocks noChangeShapeType="1"/>
            </p:cNvSpPr>
            <p:nvPr userDrawn="1"/>
          </p:nvSpPr>
          <p:spPr bwMode="auto">
            <a:xfrm>
              <a:off x="1889614"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42" name="Line 99" hidden="1">
              <a:extLst>
                <a:ext uri="{FF2B5EF4-FFF2-40B4-BE49-F238E27FC236}">
                  <a16:creationId xmlns:a16="http://schemas.microsoft.com/office/drawing/2014/main" id="{B173B5DC-116A-4E5F-B5BF-C2633353383B}"/>
                </a:ext>
              </a:extLst>
            </p:cNvPr>
            <p:cNvSpPr>
              <a:spLocks noChangeShapeType="1"/>
            </p:cNvSpPr>
            <p:nvPr userDrawn="1"/>
          </p:nvSpPr>
          <p:spPr bwMode="auto">
            <a:xfrm>
              <a:off x="174559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43" name="Line 99" hidden="1">
              <a:extLst>
                <a:ext uri="{FF2B5EF4-FFF2-40B4-BE49-F238E27FC236}">
                  <a16:creationId xmlns:a16="http://schemas.microsoft.com/office/drawing/2014/main" id="{85F2DA49-9CD8-4C25-A3EF-4CEBD95A5AE8}"/>
                </a:ext>
              </a:extLst>
            </p:cNvPr>
            <p:cNvSpPr>
              <a:spLocks noChangeShapeType="1"/>
            </p:cNvSpPr>
            <p:nvPr userDrawn="1"/>
          </p:nvSpPr>
          <p:spPr bwMode="auto">
            <a:xfrm>
              <a:off x="160158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44" name="Line 99" hidden="1">
              <a:extLst>
                <a:ext uri="{FF2B5EF4-FFF2-40B4-BE49-F238E27FC236}">
                  <a16:creationId xmlns:a16="http://schemas.microsoft.com/office/drawing/2014/main" id="{4A61DDCA-243E-47BF-9989-651D17F69E17}"/>
                </a:ext>
              </a:extLst>
            </p:cNvPr>
            <p:cNvSpPr>
              <a:spLocks noChangeShapeType="1"/>
            </p:cNvSpPr>
            <p:nvPr userDrawn="1"/>
          </p:nvSpPr>
          <p:spPr bwMode="auto">
            <a:xfrm>
              <a:off x="145756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45" name="Line 99" hidden="1">
              <a:extLst>
                <a:ext uri="{FF2B5EF4-FFF2-40B4-BE49-F238E27FC236}">
                  <a16:creationId xmlns:a16="http://schemas.microsoft.com/office/drawing/2014/main" id="{204E78D7-2600-4777-A227-BE592BD9C934}"/>
                </a:ext>
              </a:extLst>
            </p:cNvPr>
            <p:cNvSpPr>
              <a:spLocks noChangeShapeType="1"/>
            </p:cNvSpPr>
            <p:nvPr userDrawn="1"/>
          </p:nvSpPr>
          <p:spPr bwMode="auto">
            <a:xfrm>
              <a:off x="131355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46" name="Line 99" hidden="1">
              <a:extLst>
                <a:ext uri="{FF2B5EF4-FFF2-40B4-BE49-F238E27FC236}">
                  <a16:creationId xmlns:a16="http://schemas.microsoft.com/office/drawing/2014/main" id="{750FFCC3-1CA1-41A7-8572-ED00F6817E73}"/>
                </a:ext>
              </a:extLst>
            </p:cNvPr>
            <p:cNvSpPr>
              <a:spLocks noChangeShapeType="1"/>
            </p:cNvSpPr>
            <p:nvPr userDrawn="1"/>
          </p:nvSpPr>
          <p:spPr bwMode="auto">
            <a:xfrm>
              <a:off x="1169534"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47" name="Line 99" hidden="1">
              <a:extLst>
                <a:ext uri="{FF2B5EF4-FFF2-40B4-BE49-F238E27FC236}">
                  <a16:creationId xmlns:a16="http://schemas.microsoft.com/office/drawing/2014/main" id="{971E0649-3C97-4BE8-BEC8-3A40660FC3E1}"/>
                </a:ext>
              </a:extLst>
            </p:cNvPr>
            <p:cNvSpPr>
              <a:spLocks noChangeShapeType="1"/>
            </p:cNvSpPr>
            <p:nvPr userDrawn="1"/>
          </p:nvSpPr>
          <p:spPr bwMode="auto">
            <a:xfrm>
              <a:off x="102551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48" name="Line 99" hidden="1">
              <a:extLst>
                <a:ext uri="{FF2B5EF4-FFF2-40B4-BE49-F238E27FC236}">
                  <a16:creationId xmlns:a16="http://schemas.microsoft.com/office/drawing/2014/main" id="{9B91B143-1729-45BE-BB74-AE2637DA69AB}"/>
                </a:ext>
              </a:extLst>
            </p:cNvPr>
            <p:cNvSpPr>
              <a:spLocks noChangeShapeType="1"/>
            </p:cNvSpPr>
            <p:nvPr userDrawn="1"/>
          </p:nvSpPr>
          <p:spPr bwMode="auto">
            <a:xfrm>
              <a:off x="88150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49" name="Line 99" hidden="1">
              <a:extLst>
                <a:ext uri="{FF2B5EF4-FFF2-40B4-BE49-F238E27FC236}">
                  <a16:creationId xmlns:a16="http://schemas.microsoft.com/office/drawing/2014/main" id="{31BE6D20-030C-48AD-AD92-4D1F48FB488F}"/>
                </a:ext>
              </a:extLst>
            </p:cNvPr>
            <p:cNvSpPr>
              <a:spLocks noChangeShapeType="1"/>
            </p:cNvSpPr>
            <p:nvPr userDrawn="1"/>
          </p:nvSpPr>
          <p:spPr bwMode="auto">
            <a:xfrm>
              <a:off x="73748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50" name="Line 99" hidden="1">
              <a:extLst>
                <a:ext uri="{FF2B5EF4-FFF2-40B4-BE49-F238E27FC236}">
                  <a16:creationId xmlns:a16="http://schemas.microsoft.com/office/drawing/2014/main" id="{3583A345-F7FD-4FAC-804B-8DF68D5B0423}"/>
                </a:ext>
              </a:extLst>
            </p:cNvPr>
            <p:cNvSpPr>
              <a:spLocks noChangeShapeType="1"/>
            </p:cNvSpPr>
            <p:nvPr userDrawn="1"/>
          </p:nvSpPr>
          <p:spPr bwMode="auto">
            <a:xfrm>
              <a:off x="59347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51" name="Line 99" hidden="1">
              <a:extLst>
                <a:ext uri="{FF2B5EF4-FFF2-40B4-BE49-F238E27FC236}">
                  <a16:creationId xmlns:a16="http://schemas.microsoft.com/office/drawing/2014/main" id="{239A07C4-073F-48A8-9C5E-138C84BB789D}"/>
                </a:ext>
              </a:extLst>
            </p:cNvPr>
            <p:cNvSpPr>
              <a:spLocks noChangeShapeType="1"/>
            </p:cNvSpPr>
            <p:nvPr userDrawn="1"/>
          </p:nvSpPr>
          <p:spPr bwMode="auto">
            <a:xfrm>
              <a:off x="361780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52" name="Line 99" hidden="1">
              <a:extLst>
                <a:ext uri="{FF2B5EF4-FFF2-40B4-BE49-F238E27FC236}">
                  <a16:creationId xmlns:a16="http://schemas.microsoft.com/office/drawing/2014/main" id="{78C6C50D-5A29-473B-9C14-563863DCA86F}"/>
                </a:ext>
              </a:extLst>
            </p:cNvPr>
            <p:cNvSpPr>
              <a:spLocks noChangeShapeType="1"/>
            </p:cNvSpPr>
            <p:nvPr userDrawn="1"/>
          </p:nvSpPr>
          <p:spPr bwMode="auto">
            <a:xfrm>
              <a:off x="347379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53" name="Line 99" hidden="1">
              <a:extLst>
                <a:ext uri="{FF2B5EF4-FFF2-40B4-BE49-F238E27FC236}">
                  <a16:creationId xmlns:a16="http://schemas.microsoft.com/office/drawing/2014/main" id="{9A5F1576-69FE-4878-A0B3-0633E0A675DF}"/>
                </a:ext>
              </a:extLst>
            </p:cNvPr>
            <p:cNvSpPr>
              <a:spLocks noChangeShapeType="1"/>
            </p:cNvSpPr>
            <p:nvPr userDrawn="1"/>
          </p:nvSpPr>
          <p:spPr bwMode="auto">
            <a:xfrm>
              <a:off x="3329774"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54" name="Line 99" hidden="1">
              <a:extLst>
                <a:ext uri="{FF2B5EF4-FFF2-40B4-BE49-F238E27FC236}">
                  <a16:creationId xmlns:a16="http://schemas.microsoft.com/office/drawing/2014/main" id="{50A40717-889D-4ABC-B706-7276FE0461C1}"/>
                </a:ext>
              </a:extLst>
            </p:cNvPr>
            <p:cNvSpPr>
              <a:spLocks noChangeShapeType="1"/>
            </p:cNvSpPr>
            <p:nvPr userDrawn="1"/>
          </p:nvSpPr>
          <p:spPr bwMode="auto">
            <a:xfrm>
              <a:off x="4049854"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55" name="Line 99" hidden="1">
              <a:extLst>
                <a:ext uri="{FF2B5EF4-FFF2-40B4-BE49-F238E27FC236}">
                  <a16:creationId xmlns:a16="http://schemas.microsoft.com/office/drawing/2014/main" id="{B5C934FB-C499-48AF-A74C-C1588E6DE718}"/>
                </a:ext>
              </a:extLst>
            </p:cNvPr>
            <p:cNvSpPr>
              <a:spLocks noChangeShapeType="1"/>
            </p:cNvSpPr>
            <p:nvPr userDrawn="1"/>
          </p:nvSpPr>
          <p:spPr bwMode="auto">
            <a:xfrm>
              <a:off x="390583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56" name="Line 99" hidden="1">
              <a:extLst>
                <a:ext uri="{FF2B5EF4-FFF2-40B4-BE49-F238E27FC236}">
                  <a16:creationId xmlns:a16="http://schemas.microsoft.com/office/drawing/2014/main" id="{0FAAFF8A-4703-4A2F-B513-59A7113F7210}"/>
                </a:ext>
              </a:extLst>
            </p:cNvPr>
            <p:cNvSpPr>
              <a:spLocks noChangeShapeType="1"/>
            </p:cNvSpPr>
            <p:nvPr userDrawn="1"/>
          </p:nvSpPr>
          <p:spPr bwMode="auto">
            <a:xfrm>
              <a:off x="376182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57" name="Line 99" hidden="1">
              <a:extLst>
                <a:ext uri="{FF2B5EF4-FFF2-40B4-BE49-F238E27FC236}">
                  <a16:creationId xmlns:a16="http://schemas.microsoft.com/office/drawing/2014/main" id="{A1995FB3-D9FD-482B-B06B-84636C3205F4}"/>
                </a:ext>
              </a:extLst>
            </p:cNvPr>
            <p:cNvSpPr>
              <a:spLocks noChangeShapeType="1"/>
            </p:cNvSpPr>
            <p:nvPr userDrawn="1"/>
          </p:nvSpPr>
          <p:spPr bwMode="auto">
            <a:xfrm>
              <a:off x="448323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58" name="Line 99" hidden="1">
              <a:extLst>
                <a:ext uri="{FF2B5EF4-FFF2-40B4-BE49-F238E27FC236}">
                  <a16:creationId xmlns:a16="http://schemas.microsoft.com/office/drawing/2014/main" id="{E80FACB5-36FF-435F-9440-CC10CB31F155}"/>
                </a:ext>
              </a:extLst>
            </p:cNvPr>
            <p:cNvSpPr>
              <a:spLocks noChangeShapeType="1"/>
            </p:cNvSpPr>
            <p:nvPr userDrawn="1"/>
          </p:nvSpPr>
          <p:spPr bwMode="auto">
            <a:xfrm>
              <a:off x="433922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59" name="Line 99" hidden="1">
              <a:extLst>
                <a:ext uri="{FF2B5EF4-FFF2-40B4-BE49-F238E27FC236}">
                  <a16:creationId xmlns:a16="http://schemas.microsoft.com/office/drawing/2014/main" id="{AB786A85-3D68-4F83-A750-0FEFC5A0F175}"/>
                </a:ext>
              </a:extLst>
            </p:cNvPr>
            <p:cNvSpPr>
              <a:spLocks noChangeShapeType="1"/>
            </p:cNvSpPr>
            <p:nvPr userDrawn="1"/>
          </p:nvSpPr>
          <p:spPr bwMode="auto">
            <a:xfrm>
              <a:off x="419387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60" name="Line 99" hidden="1">
              <a:extLst>
                <a:ext uri="{FF2B5EF4-FFF2-40B4-BE49-F238E27FC236}">
                  <a16:creationId xmlns:a16="http://schemas.microsoft.com/office/drawing/2014/main" id="{70EFA61E-D3CD-41FE-8A11-3DC7C66F89EA}"/>
                </a:ext>
              </a:extLst>
            </p:cNvPr>
            <p:cNvSpPr>
              <a:spLocks noChangeShapeType="1"/>
            </p:cNvSpPr>
            <p:nvPr userDrawn="1"/>
          </p:nvSpPr>
          <p:spPr bwMode="auto">
            <a:xfrm>
              <a:off x="462725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61" name="Line 99" hidden="1">
              <a:extLst>
                <a:ext uri="{FF2B5EF4-FFF2-40B4-BE49-F238E27FC236}">
                  <a16:creationId xmlns:a16="http://schemas.microsoft.com/office/drawing/2014/main" id="{E58EB89D-69E1-4E50-A2C8-3DFB39265972}"/>
                </a:ext>
              </a:extLst>
            </p:cNvPr>
            <p:cNvSpPr>
              <a:spLocks noChangeShapeType="1"/>
            </p:cNvSpPr>
            <p:nvPr userDrawn="1"/>
          </p:nvSpPr>
          <p:spPr bwMode="auto">
            <a:xfrm>
              <a:off x="923443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62" name="Line 99" hidden="1">
              <a:extLst>
                <a:ext uri="{FF2B5EF4-FFF2-40B4-BE49-F238E27FC236}">
                  <a16:creationId xmlns:a16="http://schemas.microsoft.com/office/drawing/2014/main" id="{D7DDF63E-55FF-4DB8-AEC4-CD7228CE97D4}"/>
                </a:ext>
              </a:extLst>
            </p:cNvPr>
            <p:cNvSpPr>
              <a:spLocks noChangeShapeType="1"/>
            </p:cNvSpPr>
            <p:nvPr userDrawn="1"/>
          </p:nvSpPr>
          <p:spPr bwMode="auto">
            <a:xfrm>
              <a:off x="7650254"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63" name="Line 99" hidden="1">
              <a:extLst>
                <a:ext uri="{FF2B5EF4-FFF2-40B4-BE49-F238E27FC236}">
                  <a16:creationId xmlns:a16="http://schemas.microsoft.com/office/drawing/2014/main" id="{99D773F6-D846-45DD-839E-371278826650}"/>
                </a:ext>
              </a:extLst>
            </p:cNvPr>
            <p:cNvSpPr>
              <a:spLocks noChangeShapeType="1"/>
            </p:cNvSpPr>
            <p:nvPr userDrawn="1"/>
          </p:nvSpPr>
          <p:spPr bwMode="auto">
            <a:xfrm>
              <a:off x="750623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64" name="Line 99" hidden="1">
              <a:extLst>
                <a:ext uri="{FF2B5EF4-FFF2-40B4-BE49-F238E27FC236}">
                  <a16:creationId xmlns:a16="http://schemas.microsoft.com/office/drawing/2014/main" id="{55254053-C1EA-4FEB-A172-41C438A1A966}"/>
                </a:ext>
              </a:extLst>
            </p:cNvPr>
            <p:cNvSpPr>
              <a:spLocks noChangeShapeType="1"/>
            </p:cNvSpPr>
            <p:nvPr userDrawn="1"/>
          </p:nvSpPr>
          <p:spPr bwMode="auto">
            <a:xfrm>
              <a:off x="736222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65" name="Line 99" hidden="1">
              <a:extLst>
                <a:ext uri="{FF2B5EF4-FFF2-40B4-BE49-F238E27FC236}">
                  <a16:creationId xmlns:a16="http://schemas.microsoft.com/office/drawing/2014/main" id="{5469A451-D077-49EA-AE9A-49B67C2CFF64}"/>
                </a:ext>
              </a:extLst>
            </p:cNvPr>
            <p:cNvSpPr>
              <a:spLocks noChangeShapeType="1"/>
            </p:cNvSpPr>
            <p:nvPr userDrawn="1"/>
          </p:nvSpPr>
          <p:spPr bwMode="auto">
            <a:xfrm>
              <a:off x="721820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66" name="Line 99" hidden="1">
              <a:extLst>
                <a:ext uri="{FF2B5EF4-FFF2-40B4-BE49-F238E27FC236}">
                  <a16:creationId xmlns:a16="http://schemas.microsoft.com/office/drawing/2014/main" id="{722702FD-07D0-4A48-85E9-B5EB6340E71E}"/>
                </a:ext>
              </a:extLst>
            </p:cNvPr>
            <p:cNvSpPr>
              <a:spLocks noChangeShapeType="1"/>
            </p:cNvSpPr>
            <p:nvPr userDrawn="1"/>
          </p:nvSpPr>
          <p:spPr bwMode="auto">
            <a:xfrm>
              <a:off x="707419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67" name="Line 99" hidden="1">
              <a:extLst>
                <a:ext uri="{FF2B5EF4-FFF2-40B4-BE49-F238E27FC236}">
                  <a16:creationId xmlns:a16="http://schemas.microsoft.com/office/drawing/2014/main" id="{CB402EDB-2949-428D-836A-0C9FC6226B18}"/>
                </a:ext>
              </a:extLst>
            </p:cNvPr>
            <p:cNvSpPr>
              <a:spLocks noChangeShapeType="1"/>
            </p:cNvSpPr>
            <p:nvPr userDrawn="1"/>
          </p:nvSpPr>
          <p:spPr bwMode="auto">
            <a:xfrm>
              <a:off x="6930174"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68" name="Line 99" hidden="1">
              <a:extLst>
                <a:ext uri="{FF2B5EF4-FFF2-40B4-BE49-F238E27FC236}">
                  <a16:creationId xmlns:a16="http://schemas.microsoft.com/office/drawing/2014/main" id="{E2AC3E66-C26D-4318-BE33-3878204D8716}"/>
                </a:ext>
              </a:extLst>
            </p:cNvPr>
            <p:cNvSpPr>
              <a:spLocks noChangeShapeType="1"/>
            </p:cNvSpPr>
            <p:nvPr userDrawn="1"/>
          </p:nvSpPr>
          <p:spPr bwMode="auto">
            <a:xfrm>
              <a:off x="678615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69" name="Line 99" hidden="1">
              <a:extLst>
                <a:ext uri="{FF2B5EF4-FFF2-40B4-BE49-F238E27FC236}">
                  <a16:creationId xmlns:a16="http://schemas.microsoft.com/office/drawing/2014/main" id="{A6532C6E-BEEA-44D3-95E4-84481AD5B58C}"/>
                </a:ext>
              </a:extLst>
            </p:cNvPr>
            <p:cNvSpPr>
              <a:spLocks noChangeShapeType="1"/>
            </p:cNvSpPr>
            <p:nvPr userDrawn="1"/>
          </p:nvSpPr>
          <p:spPr bwMode="auto">
            <a:xfrm>
              <a:off x="664214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70" name="Line 99" hidden="1">
              <a:extLst>
                <a:ext uri="{FF2B5EF4-FFF2-40B4-BE49-F238E27FC236}">
                  <a16:creationId xmlns:a16="http://schemas.microsoft.com/office/drawing/2014/main" id="{DEB28489-A1E3-4864-A10A-1DDC8C65726F}"/>
                </a:ext>
              </a:extLst>
            </p:cNvPr>
            <p:cNvSpPr>
              <a:spLocks noChangeShapeType="1"/>
            </p:cNvSpPr>
            <p:nvPr userDrawn="1"/>
          </p:nvSpPr>
          <p:spPr bwMode="auto">
            <a:xfrm>
              <a:off x="649812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71" name="Line 99" hidden="1">
              <a:extLst>
                <a:ext uri="{FF2B5EF4-FFF2-40B4-BE49-F238E27FC236}">
                  <a16:creationId xmlns:a16="http://schemas.microsoft.com/office/drawing/2014/main" id="{F74D4BF8-0714-4329-B729-75C5F64396E3}"/>
                </a:ext>
              </a:extLst>
            </p:cNvPr>
            <p:cNvSpPr>
              <a:spLocks noChangeShapeType="1"/>
            </p:cNvSpPr>
            <p:nvPr userDrawn="1"/>
          </p:nvSpPr>
          <p:spPr bwMode="auto">
            <a:xfrm>
              <a:off x="635411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72" name="Line 99" hidden="1">
              <a:extLst>
                <a:ext uri="{FF2B5EF4-FFF2-40B4-BE49-F238E27FC236}">
                  <a16:creationId xmlns:a16="http://schemas.microsoft.com/office/drawing/2014/main" id="{80E37133-DF51-4108-93B1-348FE98DD547}"/>
                </a:ext>
              </a:extLst>
            </p:cNvPr>
            <p:cNvSpPr>
              <a:spLocks noChangeShapeType="1"/>
            </p:cNvSpPr>
            <p:nvPr userDrawn="1"/>
          </p:nvSpPr>
          <p:spPr bwMode="auto">
            <a:xfrm>
              <a:off x="6210094"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73" name="Line 99" hidden="1">
              <a:extLst>
                <a:ext uri="{FF2B5EF4-FFF2-40B4-BE49-F238E27FC236}">
                  <a16:creationId xmlns:a16="http://schemas.microsoft.com/office/drawing/2014/main" id="{8BF53E1D-0F58-4BB8-A0E4-6D81A84E2AB0}"/>
                </a:ext>
              </a:extLst>
            </p:cNvPr>
            <p:cNvSpPr>
              <a:spLocks noChangeShapeType="1"/>
            </p:cNvSpPr>
            <p:nvPr userDrawn="1"/>
          </p:nvSpPr>
          <p:spPr bwMode="auto">
            <a:xfrm>
              <a:off x="606607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74" name="Line 99" hidden="1">
              <a:extLst>
                <a:ext uri="{FF2B5EF4-FFF2-40B4-BE49-F238E27FC236}">
                  <a16:creationId xmlns:a16="http://schemas.microsoft.com/office/drawing/2014/main" id="{E84A9A66-C56E-461C-9359-8A7A8A87E4D1}"/>
                </a:ext>
              </a:extLst>
            </p:cNvPr>
            <p:cNvSpPr>
              <a:spLocks noChangeShapeType="1"/>
            </p:cNvSpPr>
            <p:nvPr userDrawn="1"/>
          </p:nvSpPr>
          <p:spPr bwMode="auto">
            <a:xfrm>
              <a:off x="592206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75" name="Line 99" hidden="1">
              <a:extLst>
                <a:ext uri="{FF2B5EF4-FFF2-40B4-BE49-F238E27FC236}">
                  <a16:creationId xmlns:a16="http://schemas.microsoft.com/office/drawing/2014/main" id="{107B303E-EBD1-45D2-A2C5-A097452D0616}"/>
                </a:ext>
              </a:extLst>
            </p:cNvPr>
            <p:cNvSpPr>
              <a:spLocks noChangeShapeType="1"/>
            </p:cNvSpPr>
            <p:nvPr userDrawn="1"/>
          </p:nvSpPr>
          <p:spPr bwMode="auto">
            <a:xfrm>
              <a:off x="577804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76" name="Line 99" hidden="1">
              <a:extLst>
                <a:ext uri="{FF2B5EF4-FFF2-40B4-BE49-F238E27FC236}">
                  <a16:creationId xmlns:a16="http://schemas.microsoft.com/office/drawing/2014/main" id="{EB6FF46C-40EA-445C-9E0C-091209598D40}"/>
                </a:ext>
              </a:extLst>
            </p:cNvPr>
            <p:cNvSpPr>
              <a:spLocks noChangeShapeType="1"/>
            </p:cNvSpPr>
            <p:nvPr userDrawn="1"/>
          </p:nvSpPr>
          <p:spPr bwMode="auto">
            <a:xfrm>
              <a:off x="563403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77" name="Line 99" hidden="1">
              <a:extLst>
                <a:ext uri="{FF2B5EF4-FFF2-40B4-BE49-F238E27FC236}">
                  <a16:creationId xmlns:a16="http://schemas.microsoft.com/office/drawing/2014/main" id="{1D7F99FB-5F29-4219-AEE3-E73C03920629}"/>
                </a:ext>
              </a:extLst>
            </p:cNvPr>
            <p:cNvSpPr>
              <a:spLocks noChangeShapeType="1"/>
            </p:cNvSpPr>
            <p:nvPr userDrawn="1"/>
          </p:nvSpPr>
          <p:spPr bwMode="auto">
            <a:xfrm>
              <a:off x="5490014"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78" name="Line 99" hidden="1">
              <a:extLst>
                <a:ext uri="{FF2B5EF4-FFF2-40B4-BE49-F238E27FC236}">
                  <a16:creationId xmlns:a16="http://schemas.microsoft.com/office/drawing/2014/main" id="{CCBAB5F2-5978-4BEE-AC52-DA328CEFD9AD}"/>
                </a:ext>
              </a:extLst>
            </p:cNvPr>
            <p:cNvSpPr>
              <a:spLocks noChangeShapeType="1"/>
            </p:cNvSpPr>
            <p:nvPr userDrawn="1"/>
          </p:nvSpPr>
          <p:spPr bwMode="auto">
            <a:xfrm>
              <a:off x="534599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79" name="Line 99" hidden="1">
              <a:extLst>
                <a:ext uri="{FF2B5EF4-FFF2-40B4-BE49-F238E27FC236}">
                  <a16:creationId xmlns:a16="http://schemas.microsoft.com/office/drawing/2014/main" id="{A88BA9AE-E1FC-44E4-BC43-F8B1260F8827}"/>
                </a:ext>
              </a:extLst>
            </p:cNvPr>
            <p:cNvSpPr>
              <a:spLocks noChangeShapeType="1"/>
            </p:cNvSpPr>
            <p:nvPr userDrawn="1"/>
          </p:nvSpPr>
          <p:spPr bwMode="auto">
            <a:xfrm>
              <a:off x="520198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80" name="Line 99" hidden="1">
              <a:extLst>
                <a:ext uri="{FF2B5EF4-FFF2-40B4-BE49-F238E27FC236}">
                  <a16:creationId xmlns:a16="http://schemas.microsoft.com/office/drawing/2014/main" id="{5E3800BF-481A-4FCD-8B43-B961F31D91A2}"/>
                </a:ext>
              </a:extLst>
            </p:cNvPr>
            <p:cNvSpPr>
              <a:spLocks noChangeShapeType="1"/>
            </p:cNvSpPr>
            <p:nvPr userDrawn="1"/>
          </p:nvSpPr>
          <p:spPr bwMode="auto">
            <a:xfrm>
              <a:off x="505796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81" name="Line 99" hidden="1">
              <a:extLst>
                <a:ext uri="{FF2B5EF4-FFF2-40B4-BE49-F238E27FC236}">
                  <a16:creationId xmlns:a16="http://schemas.microsoft.com/office/drawing/2014/main" id="{013453FD-1F8B-4E1E-AA7C-538EE415F90B}"/>
                </a:ext>
              </a:extLst>
            </p:cNvPr>
            <p:cNvSpPr>
              <a:spLocks noChangeShapeType="1"/>
            </p:cNvSpPr>
            <p:nvPr userDrawn="1"/>
          </p:nvSpPr>
          <p:spPr bwMode="auto">
            <a:xfrm>
              <a:off x="808230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82" name="Line 99" hidden="1">
              <a:extLst>
                <a:ext uri="{FF2B5EF4-FFF2-40B4-BE49-F238E27FC236}">
                  <a16:creationId xmlns:a16="http://schemas.microsoft.com/office/drawing/2014/main" id="{A6B1F8CD-A888-4196-83F4-C1FF7992C8D2}"/>
                </a:ext>
              </a:extLst>
            </p:cNvPr>
            <p:cNvSpPr>
              <a:spLocks noChangeShapeType="1"/>
            </p:cNvSpPr>
            <p:nvPr userDrawn="1"/>
          </p:nvSpPr>
          <p:spPr bwMode="auto">
            <a:xfrm>
              <a:off x="793828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83" name="Line 99" hidden="1">
              <a:extLst>
                <a:ext uri="{FF2B5EF4-FFF2-40B4-BE49-F238E27FC236}">
                  <a16:creationId xmlns:a16="http://schemas.microsoft.com/office/drawing/2014/main" id="{8131DDDC-AD75-40C2-9456-4A6918323AEC}"/>
                </a:ext>
              </a:extLst>
            </p:cNvPr>
            <p:cNvSpPr>
              <a:spLocks noChangeShapeType="1"/>
            </p:cNvSpPr>
            <p:nvPr userDrawn="1"/>
          </p:nvSpPr>
          <p:spPr bwMode="auto">
            <a:xfrm>
              <a:off x="779427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84" name="Line 99" hidden="1">
              <a:extLst>
                <a:ext uri="{FF2B5EF4-FFF2-40B4-BE49-F238E27FC236}">
                  <a16:creationId xmlns:a16="http://schemas.microsoft.com/office/drawing/2014/main" id="{F3F24F55-8676-424E-A9BC-E881ABCACF04}"/>
                </a:ext>
              </a:extLst>
            </p:cNvPr>
            <p:cNvSpPr>
              <a:spLocks noChangeShapeType="1"/>
            </p:cNvSpPr>
            <p:nvPr userDrawn="1"/>
          </p:nvSpPr>
          <p:spPr bwMode="auto">
            <a:xfrm>
              <a:off x="851435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85" name="Line 99" hidden="1">
              <a:extLst>
                <a:ext uri="{FF2B5EF4-FFF2-40B4-BE49-F238E27FC236}">
                  <a16:creationId xmlns:a16="http://schemas.microsoft.com/office/drawing/2014/main" id="{34BB2DAE-630B-451C-B673-A9AD6F58C543}"/>
                </a:ext>
              </a:extLst>
            </p:cNvPr>
            <p:cNvSpPr>
              <a:spLocks noChangeShapeType="1"/>
            </p:cNvSpPr>
            <p:nvPr userDrawn="1"/>
          </p:nvSpPr>
          <p:spPr bwMode="auto">
            <a:xfrm>
              <a:off x="8370334"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86" name="Line 99" hidden="1">
              <a:extLst>
                <a:ext uri="{FF2B5EF4-FFF2-40B4-BE49-F238E27FC236}">
                  <a16:creationId xmlns:a16="http://schemas.microsoft.com/office/drawing/2014/main" id="{37C5C283-C8C0-4A58-82D0-F6DAB85B028A}"/>
                </a:ext>
              </a:extLst>
            </p:cNvPr>
            <p:cNvSpPr>
              <a:spLocks noChangeShapeType="1"/>
            </p:cNvSpPr>
            <p:nvPr userDrawn="1"/>
          </p:nvSpPr>
          <p:spPr bwMode="auto">
            <a:xfrm>
              <a:off x="822631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87" name="Line 99" hidden="1">
              <a:extLst>
                <a:ext uri="{FF2B5EF4-FFF2-40B4-BE49-F238E27FC236}">
                  <a16:creationId xmlns:a16="http://schemas.microsoft.com/office/drawing/2014/main" id="{2E4EB556-CF89-4593-9113-073CEAB50358}"/>
                </a:ext>
              </a:extLst>
            </p:cNvPr>
            <p:cNvSpPr>
              <a:spLocks noChangeShapeType="1"/>
            </p:cNvSpPr>
            <p:nvPr userDrawn="1"/>
          </p:nvSpPr>
          <p:spPr bwMode="auto">
            <a:xfrm>
              <a:off x="894639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88" name="Line 99" hidden="1">
              <a:extLst>
                <a:ext uri="{FF2B5EF4-FFF2-40B4-BE49-F238E27FC236}">
                  <a16:creationId xmlns:a16="http://schemas.microsoft.com/office/drawing/2014/main" id="{7892321B-B22A-4919-ADD5-FE7EB79286AC}"/>
                </a:ext>
              </a:extLst>
            </p:cNvPr>
            <p:cNvSpPr>
              <a:spLocks noChangeShapeType="1"/>
            </p:cNvSpPr>
            <p:nvPr userDrawn="1"/>
          </p:nvSpPr>
          <p:spPr bwMode="auto">
            <a:xfrm>
              <a:off x="880238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89" name="Line 99" hidden="1">
              <a:extLst>
                <a:ext uri="{FF2B5EF4-FFF2-40B4-BE49-F238E27FC236}">
                  <a16:creationId xmlns:a16="http://schemas.microsoft.com/office/drawing/2014/main" id="{E52FFADA-7E58-4699-A91B-A8FCFA7ECB3F}"/>
                </a:ext>
              </a:extLst>
            </p:cNvPr>
            <p:cNvSpPr>
              <a:spLocks noChangeShapeType="1"/>
            </p:cNvSpPr>
            <p:nvPr userDrawn="1"/>
          </p:nvSpPr>
          <p:spPr bwMode="auto">
            <a:xfrm>
              <a:off x="865836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90" name="Line 99" hidden="1">
              <a:extLst>
                <a:ext uri="{FF2B5EF4-FFF2-40B4-BE49-F238E27FC236}">
                  <a16:creationId xmlns:a16="http://schemas.microsoft.com/office/drawing/2014/main" id="{4E3E1DDF-F2AF-4698-AD59-C80449E7EF50}"/>
                </a:ext>
              </a:extLst>
            </p:cNvPr>
            <p:cNvSpPr>
              <a:spLocks noChangeShapeType="1"/>
            </p:cNvSpPr>
            <p:nvPr userDrawn="1"/>
          </p:nvSpPr>
          <p:spPr bwMode="auto">
            <a:xfrm>
              <a:off x="9090414"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91" name="Line 99" hidden="1">
              <a:extLst>
                <a:ext uri="{FF2B5EF4-FFF2-40B4-BE49-F238E27FC236}">
                  <a16:creationId xmlns:a16="http://schemas.microsoft.com/office/drawing/2014/main" id="{B892517A-4967-4512-A555-2506E4B238FE}"/>
                </a:ext>
              </a:extLst>
            </p:cNvPr>
            <p:cNvSpPr>
              <a:spLocks noChangeShapeType="1"/>
            </p:cNvSpPr>
            <p:nvPr userDrawn="1"/>
          </p:nvSpPr>
          <p:spPr bwMode="auto">
            <a:xfrm rot="5400000" flipH="1">
              <a:off x="4913950" y="-394361"/>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92" name="Line 99" hidden="1">
              <a:extLst>
                <a:ext uri="{FF2B5EF4-FFF2-40B4-BE49-F238E27FC236}">
                  <a16:creationId xmlns:a16="http://schemas.microsoft.com/office/drawing/2014/main" id="{64E63DDD-4813-46F5-ADFB-EE5CF59FBADE}"/>
                </a:ext>
              </a:extLst>
            </p:cNvPr>
            <p:cNvSpPr>
              <a:spLocks noChangeShapeType="1"/>
            </p:cNvSpPr>
            <p:nvPr userDrawn="1"/>
          </p:nvSpPr>
          <p:spPr bwMode="auto">
            <a:xfrm rot="5400000" flipH="1">
              <a:off x="4913950" y="-250346"/>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93" name="Line 99" hidden="1">
              <a:extLst>
                <a:ext uri="{FF2B5EF4-FFF2-40B4-BE49-F238E27FC236}">
                  <a16:creationId xmlns:a16="http://schemas.microsoft.com/office/drawing/2014/main" id="{E09C7669-A3D6-46CD-A242-22EA6E0BE9E5}"/>
                </a:ext>
              </a:extLst>
            </p:cNvPr>
            <p:cNvSpPr>
              <a:spLocks noChangeShapeType="1"/>
            </p:cNvSpPr>
            <p:nvPr userDrawn="1"/>
          </p:nvSpPr>
          <p:spPr bwMode="auto">
            <a:xfrm rot="5400000" flipH="1">
              <a:off x="4913950" y="-106330"/>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94" name="Line 99" hidden="1">
              <a:extLst>
                <a:ext uri="{FF2B5EF4-FFF2-40B4-BE49-F238E27FC236}">
                  <a16:creationId xmlns:a16="http://schemas.microsoft.com/office/drawing/2014/main" id="{C02DA5F9-D825-4C49-AD98-08FF600038B1}"/>
                </a:ext>
              </a:extLst>
            </p:cNvPr>
            <p:cNvSpPr>
              <a:spLocks noChangeShapeType="1"/>
            </p:cNvSpPr>
            <p:nvPr userDrawn="1"/>
          </p:nvSpPr>
          <p:spPr bwMode="auto">
            <a:xfrm rot="5400000" flipH="1">
              <a:off x="4913950" y="37686"/>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95" name="Line 99" hidden="1">
              <a:extLst>
                <a:ext uri="{FF2B5EF4-FFF2-40B4-BE49-F238E27FC236}">
                  <a16:creationId xmlns:a16="http://schemas.microsoft.com/office/drawing/2014/main" id="{8E7618A9-A91E-46D1-887C-84538FE09E4A}"/>
                </a:ext>
              </a:extLst>
            </p:cNvPr>
            <p:cNvSpPr>
              <a:spLocks noChangeShapeType="1"/>
            </p:cNvSpPr>
            <p:nvPr userDrawn="1"/>
          </p:nvSpPr>
          <p:spPr bwMode="auto">
            <a:xfrm rot="5400000" flipH="1">
              <a:off x="4913950" y="181702"/>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96" name="Line 99" hidden="1">
              <a:extLst>
                <a:ext uri="{FF2B5EF4-FFF2-40B4-BE49-F238E27FC236}">
                  <a16:creationId xmlns:a16="http://schemas.microsoft.com/office/drawing/2014/main" id="{85125C9D-50CD-4FE3-BCB3-3DCCC2CD29D8}"/>
                </a:ext>
              </a:extLst>
            </p:cNvPr>
            <p:cNvSpPr>
              <a:spLocks noChangeShapeType="1"/>
            </p:cNvSpPr>
            <p:nvPr userDrawn="1"/>
          </p:nvSpPr>
          <p:spPr bwMode="auto">
            <a:xfrm rot="5400000" flipH="1">
              <a:off x="4913950" y="325718"/>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97" name="Line 99" hidden="1">
              <a:extLst>
                <a:ext uri="{FF2B5EF4-FFF2-40B4-BE49-F238E27FC236}">
                  <a16:creationId xmlns:a16="http://schemas.microsoft.com/office/drawing/2014/main" id="{994A62FC-29CB-457A-83DC-1FD5725F5460}"/>
                </a:ext>
              </a:extLst>
            </p:cNvPr>
            <p:cNvSpPr>
              <a:spLocks noChangeShapeType="1"/>
            </p:cNvSpPr>
            <p:nvPr userDrawn="1"/>
          </p:nvSpPr>
          <p:spPr bwMode="auto">
            <a:xfrm rot="5400000" flipH="1">
              <a:off x="4913950" y="469734"/>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98" name="Line 99" hidden="1">
              <a:extLst>
                <a:ext uri="{FF2B5EF4-FFF2-40B4-BE49-F238E27FC236}">
                  <a16:creationId xmlns:a16="http://schemas.microsoft.com/office/drawing/2014/main" id="{E29D8C75-7F5F-4446-B3BF-63A5364F47CD}"/>
                </a:ext>
              </a:extLst>
            </p:cNvPr>
            <p:cNvSpPr>
              <a:spLocks noChangeShapeType="1"/>
            </p:cNvSpPr>
            <p:nvPr userDrawn="1"/>
          </p:nvSpPr>
          <p:spPr bwMode="auto">
            <a:xfrm rot="5400000" flipH="1">
              <a:off x="4913950" y="613750"/>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99" name="Line 99" hidden="1">
              <a:extLst>
                <a:ext uri="{FF2B5EF4-FFF2-40B4-BE49-F238E27FC236}">
                  <a16:creationId xmlns:a16="http://schemas.microsoft.com/office/drawing/2014/main" id="{7FC2F66F-7064-4DB9-A270-071D9B58B75A}"/>
                </a:ext>
              </a:extLst>
            </p:cNvPr>
            <p:cNvSpPr>
              <a:spLocks noChangeShapeType="1"/>
            </p:cNvSpPr>
            <p:nvPr userDrawn="1"/>
          </p:nvSpPr>
          <p:spPr bwMode="auto">
            <a:xfrm rot="5400000" flipH="1">
              <a:off x="4913950" y="757766"/>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00" name="Line 99" hidden="1">
              <a:extLst>
                <a:ext uri="{FF2B5EF4-FFF2-40B4-BE49-F238E27FC236}">
                  <a16:creationId xmlns:a16="http://schemas.microsoft.com/office/drawing/2014/main" id="{1C4768C5-4E8F-4000-AD2B-6BC72077469F}"/>
                </a:ext>
              </a:extLst>
            </p:cNvPr>
            <p:cNvSpPr>
              <a:spLocks noChangeShapeType="1"/>
            </p:cNvSpPr>
            <p:nvPr userDrawn="1"/>
          </p:nvSpPr>
          <p:spPr bwMode="auto">
            <a:xfrm rot="5400000" flipH="1">
              <a:off x="4913950" y="901783"/>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01" name="Line 99" hidden="1">
              <a:extLst>
                <a:ext uri="{FF2B5EF4-FFF2-40B4-BE49-F238E27FC236}">
                  <a16:creationId xmlns:a16="http://schemas.microsoft.com/office/drawing/2014/main" id="{55EF5A62-167A-445A-B166-A6D6DB154135}"/>
                </a:ext>
              </a:extLst>
            </p:cNvPr>
            <p:cNvSpPr>
              <a:spLocks noChangeShapeType="1"/>
            </p:cNvSpPr>
            <p:nvPr userDrawn="1"/>
          </p:nvSpPr>
          <p:spPr bwMode="auto">
            <a:xfrm rot="5400000" flipH="1">
              <a:off x="4913950" y="1045798"/>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02" name="Line 99" hidden="1">
              <a:extLst>
                <a:ext uri="{FF2B5EF4-FFF2-40B4-BE49-F238E27FC236}">
                  <a16:creationId xmlns:a16="http://schemas.microsoft.com/office/drawing/2014/main" id="{04FEEEDD-AC47-4F07-BAA1-425C311E9A36}"/>
                </a:ext>
              </a:extLst>
            </p:cNvPr>
            <p:cNvSpPr>
              <a:spLocks noChangeShapeType="1"/>
            </p:cNvSpPr>
            <p:nvPr userDrawn="1"/>
          </p:nvSpPr>
          <p:spPr bwMode="auto">
            <a:xfrm rot="5400000" flipH="1">
              <a:off x="4913950" y="1189814"/>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03" name="Line 99" hidden="1">
              <a:extLst>
                <a:ext uri="{FF2B5EF4-FFF2-40B4-BE49-F238E27FC236}">
                  <a16:creationId xmlns:a16="http://schemas.microsoft.com/office/drawing/2014/main" id="{B4891A60-14D9-4EF4-8214-2ACAE2593FD8}"/>
                </a:ext>
              </a:extLst>
            </p:cNvPr>
            <p:cNvSpPr>
              <a:spLocks noChangeShapeType="1"/>
            </p:cNvSpPr>
            <p:nvPr userDrawn="1"/>
          </p:nvSpPr>
          <p:spPr bwMode="auto">
            <a:xfrm rot="5400000" flipH="1">
              <a:off x="4913950" y="1333830"/>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04" name="Line 99" hidden="1">
              <a:extLst>
                <a:ext uri="{FF2B5EF4-FFF2-40B4-BE49-F238E27FC236}">
                  <a16:creationId xmlns:a16="http://schemas.microsoft.com/office/drawing/2014/main" id="{986A6F03-6199-4489-9703-8C468C8DBE97}"/>
                </a:ext>
              </a:extLst>
            </p:cNvPr>
            <p:cNvSpPr>
              <a:spLocks noChangeShapeType="1"/>
            </p:cNvSpPr>
            <p:nvPr userDrawn="1"/>
          </p:nvSpPr>
          <p:spPr bwMode="auto">
            <a:xfrm rot="5400000" flipH="1">
              <a:off x="4913950" y="1477846"/>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05" name="Line 99" hidden="1">
              <a:extLst>
                <a:ext uri="{FF2B5EF4-FFF2-40B4-BE49-F238E27FC236}">
                  <a16:creationId xmlns:a16="http://schemas.microsoft.com/office/drawing/2014/main" id="{F12444B0-884F-4A6E-BF95-D7F14C0F4214}"/>
                </a:ext>
              </a:extLst>
            </p:cNvPr>
            <p:cNvSpPr>
              <a:spLocks noChangeShapeType="1"/>
            </p:cNvSpPr>
            <p:nvPr userDrawn="1"/>
          </p:nvSpPr>
          <p:spPr bwMode="auto">
            <a:xfrm rot="5400000" flipH="1">
              <a:off x="4913950" y="1621862"/>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06" name="Line 99" hidden="1">
              <a:extLst>
                <a:ext uri="{FF2B5EF4-FFF2-40B4-BE49-F238E27FC236}">
                  <a16:creationId xmlns:a16="http://schemas.microsoft.com/office/drawing/2014/main" id="{8C2BFF1E-9D0B-4802-A69A-CCEE68686B0A}"/>
                </a:ext>
              </a:extLst>
            </p:cNvPr>
            <p:cNvSpPr>
              <a:spLocks noChangeShapeType="1"/>
            </p:cNvSpPr>
            <p:nvPr userDrawn="1"/>
          </p:nvSpPr>
          <p:spPr bwMode="auto">
            <a:xfrm rot="5400000" flipH="1">
              <a:off x="4913950" y="1765878"/>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07" name="Line 99" hidden="1">
              <a:extLst>
                <a:ext uri="{FF2B5EF4-FFF2-40B4-BE49-F238E27FC236}">
                  <a16:creationId xmlns:a16="http://schemas.microsoft.com/office/drawing/2014/main" id="{23D84BA8-EF02-4C05-8AE7-5FF32BEF8BA3}"/>
                </a:ext>
              </a:extLst>
            </p:cNvPr>
            <p:cNvSpPr>
              <a:spLocks noChangeShapeType="1"/>
            </p:cNvSpPr>
            <p:nvPr userDrawn="1"/>
          </p:nvSpPr>
          <p:spPr bwMode="auto">
            <a:xfrm rot="5400000" flipH="1">
              <a:off x="4913950" y="1909894"/>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08" name="Line 99" hidden="1">
              <a:extLst>
                <a:ext uri="{FF2B5EF4-FFF2-40B4-BE49-F238E27FC236}">
                  <a16:creationId xmlns:a16="http://schemas.microsoft.com/office/drawing/2014/main" id="{3E3D0F83-36F3-47CA-AF0A-596C05DE785B}"/>
                </a:ext>
              </a:extLst>
            </p:cNvPr>
            <p:cNvSpPr>
              <a:spLocks noChangeShapeType="1"/>
            </p:cNvSpPr>
            <p:nvPr userDrawn="1"/>
          </p:nvSpPr>
          <p:spPr bwMode="auto">
            <a:xfrm rot="5400000" flipH="1">
              <a:off x="4913950" y="2053910"/>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09" name="Line 99" hidden="1">
              <a:extLst>
                <a:ext uri="{FF2B5EF4-FFF2-40B4-BE49-F238E27FC236}">
                  <a16:creationId xmlns:a16="http://schemas.microsoft.com/office/drawing/2014/main" id="{252B665D-98AD-4AA3-BA32-B3E8DA75E693}"/>
                </a:ext>
              </a:extLst>
            </p:cNvPr>
            <p:cNvSpPr>
              <a:spLocks noChangeShapeType="1"/>
            </p:cNvSpPr>
            <p:nvPr userDrawn="1"/>
          </p:nvSpPr>
          <p:spPr bwMode="auto">
            <a:xfrm rot="5400000" flipH="1">
              <a:off x="4913950" y="-682394"/>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10" name="Line 99" hidden="1">
              <a:extLst>
                <a:ext uri="{FF2B5EF4-FFF2-40B4-BE49-F238E27FC236}">
                  <a16:creationId xmlns:a16="http://schemas.microsoft.com/office/drawing/2014/main" id="{1E87160F-BDAE-4ECF-8775-734EC96812AA}"/>
                </a:ext>
              </a:extLst>
            </p:cNvPr>
            <p:cNvSpPr>
              <a:spLocks noChangeShapeType="1"/>
            </p:cNvSpPr>
            <p:nvPr userDrawn="1"/>
          </p:nvSpPr>
          <p:spPr bwMode="auto">
            <a:xfrm rot="5400000" flipH="1">
              <a:off x="4913950" y="-826410"/>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11" name="Line 99" hidden="1">
              <a:extLst>
                <a:ext uri="{FF2B5EF4-FFF2-40B4-BE49-F238E27FC236}">
                  <a16:creationId xmlns:a16="http://schemas.microsoft.com/office/drawing/2014/main" id="{9A821013-5794-4F9D-9B32-9C7D19A1EB1D}"/>
                </a:ext>
              </a:extLst>
            </p:cNvPr>
            <p:cNvSpPr>
              <a:spLocks noChangeShapeType="1"/>
            </p:cNvSpPr>
            <p:nvPr userDrawn="1"/>
          </p:nvSpPr>
          <p:spPr bwMode="auto">
            <a:xfrm rot="5400000" flipH="1">
              <a:off x="4913950" y="-970425"/>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12" name="Line 99" hidden="1">
              <a:extLst>
                <a:ext uri="{FF2B5EF4-FFF2-40B4-BE49-F238E27FC236}">
                  <a16:creationId xmlns:a16="http://schemas.microsoft.com/office/drawing/2014/main" id="{889C71CE-04EF-42B5-AE29-478DE54EA486}"/>
                </a:ext>
              </a:extLst>
            </p:cNvPr>
            <p:cNvSpPr>
              <a:spLocks noChangeShapeType="1"/>
            </p:cNvSpPr>
            <p:nvPr userDrawn="1"/>
          </p:nvSpPr>
          <p:spPr bwMode="auto">
            <a:xfrm rot="5400000" flipH="1">
              <a:off x="4913950" y="-1114441"/>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13" name="Line 99" hidden="1">
              <a:extLst>
                <a:ext uri="{FF2B5EF4-FFF2-40B4-BE49-F238E27FC236}">
                  <a16:creationId xmlns:a16="http://schemas.microsoft.com/office/drawing/2014/main" id="{ACCFDDE8-D0CF-40A7-80DE-97CEA7B30FC3}"/>
                </a:ext>
              </a:extLst>
            </p:cNvPr>
            <p:cNvSpPr>
              <a:spLocks noChangeShapeType="1"/>
            </p:cNvSpPr>
            <p:nvPr userDrawn="1"/>
          </p:nvSpPr>
          <p:spPr bwMode="auto">
            <a:xfrm rot="5400000" flipH="1">
              <a:off x="4913950" y="-1258457"/>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14" name="Line 99" hidden="1">
              <a:extLst>
                <a:ext uri="{FF2B5EF4-FFF2-40B4-BE49-F238E27FC236}">
                  <a16:creationId xmlns:a16="http://schemas.microsoft.com/office/drawing/2014/main" id="{BEC1CDA3-1D34-43A0-97E1-5D3BBDE6F6B5}"/>
                </a:ext>
              </a:extLst>
            </p:cNvPr>
            <p:cNvSpPr>
              <a:spLocks noChangeShapeType="1"/>
            </p:cNvSpPr>
            <p:nvPr userDrawn="1"/>
          </p:nvSpPr>
          <p:spPr bwMode="auto">
            <a:xfrm rot="5400000" flipH="1">
              <a:off x="4913950" y="-1402473"/>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15" name="Line 99" hidden="1">
              <a:extLst>
                <a:ext uri="{FF2B5EF4-FFF2-40B4-BE49-F238E27FC236}">
                  <a16:creationId xmlns:a16="http://schemas.microsoft.com/office/drawing/2014/main" id="{C076A9A3-AFAF-4D4F-9833-C9292A80D945}"/>
                </a:ext>
              </a:extLst>
            </p:cNvPr>
            <p:cNvSpPr>
              <a:spLocks noChangeShapeType="1"/>
            </p:cNvSpPr>
            <p:nvPr userDrawn="1"/>
          </p:nvSpPr>
          <p:spPr bwMode="auto">
            <a:xfrm rot="5400000" flipH="1">
              <a:off x="4913950" y="-1546489"/>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16" name="Line 99" hidden="1">
              <a:extLst>
                <a:ext uri="{FF2B5EF4-FFF2-40B4-BE49-F238E27FC236}">
                  <a16:creationId xmlns:a16="http://schemas.microsoft.com/office/drawing/2014/main" id="{55572F79-AB63-4F41-B13D-FF4F8A5CCA4F}"/>
                </a:ext>
              </a:extLst>
            </p:cNvPr>
            <p:cNvSpPr>
              <a:spLocks noChangeShapeType="1"/>
            </p:cNvSpPr>
            <p:nvPr userDrawn="1"/>
          </p:nvSpPr>
          <p:spPr bwMode="auto">
            <a:xfrm rot="5400000" flipH="1">
              <a:off x="4913950" y="-1690505"/>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17" name="Line 99" hidden="1">
              <a:extLst>
                <a:ext uri="{FF2B5EF4-FFF2-40B4-BE49-F238E27FC236}">
                  <a16:creationId xmlns:a16="http://schemas.microsoft.com/office/drawing/2014/main" id="{6B318B76-0888-44FC-BFA1-A41106061E78}"/>
                </a:ext>
              </a:extLst>
            </p:cNvPr>
            <p:cNvSpPr>
              <a:spLocks noChangeShapeType="1"/>
            </p:cNvSpPr>
            <p:nvPr userDrawn="1"/>
          </p:nvSpPr>
          <p:spPr bwMode="auto">
            <a:xfrm rot="5400000" flipH="1">
              <a:off x="4913950" y="-1834521"/>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18" name="Line 99" hidden="1">
              <a:extLst>
                <a:ext uri="{FF2B5EF4-FFF2-40B4-BE49-F238E27FC236}">
                  <a16:creationId xmlns:a16="http://schemas.microsoft.com/office/drawing/2014/main" id="{8D448340-28DF-45EB-B9C8-1A95AACF466F}"/>
                </a:ext>
              </a:extLst>
            </p:cNvPr>
            <p:cNvSpPr>
              <a:spLocks noChangeShapeType="1"/>
            </p:cNvSpPr>
            <p:nvPr userDrawn="1"/>
          </p:nvSpPr>
          <p:spPr bwMode="auto">
            <a:xfrm rot="5400000" flipH="1">
              <a:off x="4913950" y="-1978537"/>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19" name="Line 99" hidden="1">
              <a:extLst>
                <a:ext uri="{FF2B5EF4-FFF2-40B4-BE49-F238E27FC236}">
                  <a16:creationId xmlns:a16="http://schemas.microsoft.com/office/drawing/2014/main" id="{D42F1A06-D917-44C7-86A7-83690E671834}"/>
                </a:ext>
              </a:extLst>
            </p:cNvPr>
            <p:cNvSpPr>
              <a:spLocks noChangeShapeType="1"/>
            </p:cNvSpPr>
            <p:nvPr userDrawn="1"/>
          </p:nvSpPr>
          <p:spPr bwMode="auto">
            <a:xfrm rot="5400000" flipH="1">
              <a:off x="4913951" y="-2122554"/>
              <a:ext cx="0" cy="8928993"/>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20" name="Line 99" hidden="1">
              <a:extLst>
                <a:ext uri="{FF2B5EF4-FFF2-40B4-BE49-F238E27FC236}">
                  <a16:creationId xmlns:a16="http://schemas.microsoft.com/office/drawing/2014/main" id="{D491E7A8-0BD0-4ED2-A721-17260F26C991}"/>
                </a:ext>
              </a:extLst>
            </p:cNvPr>
            <p:cNvSpPr>
              <a:spLocks noChangeShapeType="1"/>
            </p:cNvSpPr>
            <p:nvPr userDrawn="1"/>
          </p:nvSpPr>
          <p:spPr bwMode="auto">
            <a:xfrm rot="5400000" flipH="1">
              <a:off x="4913951" y="-2266570"/>
              <a:ext cx="0" cy="8928993"/>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21" name="Line 99" hidden="1">
              <a:extLst>
                <a:ext uri="{FF2B5EF4-FFF2-40B4-BE49-F238E27FC236}">
                  <a16:creationId xmlns:a16="http://schemas.microsoft.com/office/drawing/2014/main" id="{3A7FCD4D-ED05-4D22-971E-0AA1545ADF53}"/>
                </a:ext>
              </a:extLst>
            </p:cNvPr>
            <p:cNvSpPr>
              <a:spLocks noChangeShapeType="1"/>
            </p:cNvSpPr>
            <p:nvPr userDrawn="1"/>
          </p:nvSpPr>
          <p:spPr bwMode="auto">
            <a:xfrm rot="5400000" flipH="1">
              <a:off x="4913951" y="-2410587"/>
              <a:ext cx="0" cy="8928993"/>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22" name="Line 99" hidden="1">
              <a:extLst>
                <a:ext uri="{FF2B5EF4-FFF2-40B4-BE49-F238E27FC236}">
                  <a16:creationId xmlns:a16="http://schemas.microsoft.com/office/drawing/2014/main" id="{E608DC48-3934-4523-8620-99CD53F6947A}"/>
                </a:ext>
              </a:extLst>
            </p:cNvPr>
            <p:cNvSpPr>
              <a:spLocks noChangeShapeType="1"/>
            </p:cNvSpPr>
            <p:nvPr userDrawn="1"/>
          </p:nvSpPr>
          <p:spPr bwMode="auto">
            <a:xfrm rot="5400000" flipH="1">
              <a:off x="4913951" y="-2554603"/>
              <a:ext cx="0" cy="8928993"/>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23" name="Line 99" hidden="1">
              <a:extLst>
                <a:ext uri="{FF2B5EF4-FFF2-40B4-BE49-F238E27FC236}">
                  <a16:creationId xmlns:a16="http://schemas.microsoft.com/office/drawing/2014/main" id="{B5A74907-F861-453A-9323-901BDF9627FB}"/>
                </a:ext>
              </a:extLst>
            </p:cNvPr>
            <p:cNvSpPr>
              <a:spLocks noChangeShapeType="1"/>
            </p:cNvSpPr>
            <p:nvPr userDrawn="1"/>
          </p:nvSpPr>
          <p:spPr bwMode="auto">
            <a:xfrm rot="5400000" flipH="1">
              <a:off x="4913951" y="-2698619"/>
              <a:ext cx="0" cy="8928993"/>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24" name="Line 99" hidden="1">
              <a:extLst>
                <a:ext uri="{FF2B5EF4-FFF2-40B4-BE49-F238E27FC236}">
                  <a16:creationId xmlns:a16="http://schemas.microsoft.com/office/drawing/2014/main" id="{C528EED1-9C86-433C-905D-AA3313D2C85E}"/>
                </a:ext>
              </a:extLst>
            </p:cNvPr>
            <p:cNvSpPr>
              <a:spLocks noChangeShapeType="1"/>
            </p:cNvSpPr>
            <p:nvPr userDrawn="1"/>
          </p:nvSpPr>
          <p:spPr bwMode="auto">
            <a:xfrm rot="5400000" flipH="1">
              <a:off x="4913951" y="-2842635"/>
              <a:ext cx="0" cy="8928993"/>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25" name="Line 99" hidden="1">
              <a:extLst>
                <a:ext uri="{FF2B5EF4-FFF2-40B4-BE49-F238E27FC236}">
                  <a16:creationId xmlns:a16="http://schemas.microsoft.com/office/drawing/2014/main" id="{7BE8EB9F-352E-4841-A55F-A6837C24BE92}"/>
                </a:ext>
              </a:extLst>
            </p:cNvPr>
            <p:cNvSpPr>
              <a:spLocks noChangeShapeType="1"/>
            </p:cNvSpPr>
            <p:nvPr userDrawn="1"/>
          </p:nvSpPr>
          <p:spPr bwMode="auto">
            <a:xfrm rot="5400000" flipH="1">
              <a:off x="4913951" y="-2986651"/>
              <a:ext cx="0" cy="8928993"/>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26" name="Line 99" hidden="1">
              <a:extLst>
                <a:ext uri="{FF2B5EF4-FFF2-40B4-BE49-F238E27FC236}">
                  <a16:creationId xmlns:a16="http://schemas.microsoft.com/office/drawing/2014/main" id="{80987AE7-913A-40EB-ABE8-78F8C92E47E2}"/>
                </a:ext>
              </a:extLst>
            </p:cNvPr>
            <p:cNvSpPr>
              <a:spLocks noChangeShapeType="1"/>
            </p:cNvSpPr>
            <p:nvPr userDrawn="1"/>
          </p:nvSpPr>
          <p:spPr bwMode="auto">
            <a:xfrm rot="5400000" flipH="1">
              <a:off x="4913951" y="-3130667"/>
              <a:ext cx="0" cy="8928993"/>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27" name="Line 99" hidden="1">
              <a:extLst>
                <a:ext uri="{FF2B5EF4-FFF2-40B4-BE49-F238E27FC236}">
                  <a16:creationId xmlns:a16="http://schemas.microsoft.com/office/drawing/2014/main" id="{B57A3AA4-E90A-446D-99FB-410FA7E7F1CA}"/>
                </a:ext>
              </a:extLst>
            </p:cNvPr>
            <p:cNvSpPr>
              <a:spLocks noChangeShapeType="1"/>
            </p:cNvSpPr>
            <p:nvPr userDrawn="1"/>
          </p:nvSpPr>
          <p:spPr bwMode="auto">
            <a:xfrm>
              <a:off x="4913950" y="1189814"/>
              <a:ext cx="0" cy="5472608"/>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 name="正方形/長方形 336" hidden="1">
              <a:extLst>
                <a:ext uri="{FF2B5EF4-FFF2-40B4-BE49-F238E27FC236}">
                  <a16:creationId xmlns:a16="http://schemas.microsoft.com/office/drawing/2014/main" id="{1D4110F0-84E6-D547-A18D-A946EBF2A77B}"/>
                </a:ext>
              </a:extLst>
            </p:cNvPr>
            <p:cNvSpPr>
              <a:spLocks noChangeArrowheads="1"/>
            </p:cNvSpPr>
            <p:nvPr userDrawn="1"/>
          </p:nvSpPr>
          <p:spPr bwMode="auto">
            <a:xfrm>
              <a:off x="449454" y="1189814"/>
              <a:ext cx="8928993" cy="5472608"/>
            </a:xfrm>
            <a:prstGeom prst="rect">
              <a:avLst/>
            </a:prstGeom>
            <a:noFill/>
            <a:ln w="9525">
              <a:solidFill>
                <a:srgbClr val="C0C0C0"/>
              </a:solidFill>
              <a:round/>
              <a:headEnd/>
              <a:tailEnd/>
            </a:ln>
          </p:spPr>
          <p:txBody>
            <a:bodyPr/>
            <a:lstStyle>
              <a:lvl1pPr defTabSz="987425">
                <a:defRPr kumimoji="1" sz="2000">
                  <a:solidFill>
                    <a:schemeClr val="tx1"/>
                  </a:solidFill>
                  <a:latin typeface="Calibri" panose="020F0502020204030204" pitchFamily="34" charset="0"/>
                  <a:ea typeface="ＭＳ Ｐゴシック" panose="020B0600070205080204" pitchFamily="50" charset="-128"/>
                </a:defRPr>
              </a:lvl1pPr>
              <a:lvl2pPr marL="742950" indent="-285750" defTabSz="987425">
                <a:defRPr kumimoji="1" sz="2000">
                  <a:solidFill>
                    <a:schemeClr val="tx1"/>
                  </a:solidFill>
                  <a:latin typeface="Calibri" panose="020F0502020204030204" pitchFamily="34" charset="0"/>
                  <a:ea typeface="ＭＳ Ｐゴシック" panose="020B0600070205080204" pitchFamily="50" charset="-128"/>
                </a:defRPr>
              </a:lvl2pPr>
              <a:lvl3pPr marL="1143000" indent="-228600" defTabSz="987425">
                <a:defRPr kumimoji="1" sz="2000">
                  <a:solidFill>
                    <a:schemeClr val="tx1"/>
                  </a:solidFill>
                  <a:latin typeface="Calibri" panose="020F0502020204030204" pitchFamily="34" charset="0"/>
                  <a:ea typeface="ＭＳ Ｐゴシック" panose="020B0600070205080204" pitchFamily="50" charset="-128"/>
                </a:defRPr>
              </a:lvl3pPr>
              <a:lvl4pPr marL="1600200" indent="-228600" defTabSz="987425">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87425">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87425" fontAlgn="base">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87425" fontAlgn="base">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87425" fontAlgn="base">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87425" fontAlgn="base">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defRPr/>
              </a:pPr>
              <a:endParaRPr lang="ja-JP" altLang="en-US" sz="1625"/>
            </a:p>
          </p:txBody>
        </p:sp>
        <p:sp>
          <p:nvSpPr>
            <p:cNvPr id="1129" name="Line 99" hidden="1">
              <a:extLst>
                <a:ext uri="{FF2B5EF4-FFF2-40B4-BE49-F238E27FC236}">
                  <a16:creationId xmlns:a16="http://schemas.microsoft.com/office/drawing/2014/main" id="{1EBDF922-9EB1-4075-990C-97B9628FC88C}"/>
                </a:ext>
              </a:extLst>
            </p:cNvPr>
            <p:cNvSpPr>
              <a:spLocks noChangeShapeType="1"/>
            </p:cNvSpPr>
            <p:nvPr userDrawn="1"/>
          </p:nvSpPr>
          <p:spPr bwMode="auto">
            <a:xfrm rot="5400000" flipH="1">
              <a:off x="4913950" y="-538377"/>
              <a:ext cx="0" cy="8928991"/>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341" name="スライド番号プレースホルダ 5">
            <a:extLst>
              <a:ext uri="{FF2B5EF4-FFF2-40B4-BE49-F238E27FC236}">
                <a16:creationId xmlns:a16="http://schemas.microsoft.com/office/drawing/2014/main" id="{C15C4E9F-F017-784B-9D85-8E2FA78FDE1F}"/>
              </a:ext>
            </a:extLst>
          </p:cNvPr>
          <p:cNvSpPr>
            <a:spLocks noGrp="1"/>
          </p:cNvSpPr>
          <p:nvPr>
            <p:ph type="sldNum" sz="quarter" idx="4"/>
          </p:nvPr>
        </p:nvSpPr>
        <p:spPr>
          <a:xfrm>
            <a:off x="8551863" y="6497638"/>
            <a:ext cx="268287" cy="196850"/>
          </a:xfrm>
          <a:prstGeom prst="rect">
            <a:avLst/>
          </a:prstGeom>
        </p:spPr>
        <p:txBody>
          <a:bodyPr vert="horz" wrap="none" lIns="0" tIns="0" rIns="0" bIns="0" numCol="1" anchor="ctr" anchorCtr="0" compatLnSpc="1">
            <a:prstTxWarp prst="textNoShape">
              <a:avLst/>
            </a:prstTxWarp>
            <a:noAutofit/>
          </a:bodyPr>
          <a:lstStyle>
            <a:lvl1pPr algn="r" defTabSz="890588" eaLnBrk="1" hangingPunct="1">
              <a:defRPr sz="800">
                <a:solidFill>
                  <a:srgbClr val="000000"/>
                </a:solidFill>
                <a:latin typeface="Arial" panose="020B0604020202020204" pitchFamily="34" charset="0"/>
                <a:cs typeface="Arial" panose="020B0604020202020204" pitchFamily="34" charset="0"/>
              </a:defRPr>
            </a:lvl1pPr>
          </a:lstStyle>
          <a:p>
            <a:fld id="{2A8E4111-0D81-4C17-BF19-9AA1B460482D}" type="slidenum">
              <a:rPr lang="ja-JP" altLang="en-US"/>
              <a:pPr/>
              <a:t>‹#›</a:t>
            </a:fld>
            <a:endParaRPr lang="ja-JP" altLang="en-US"/>
          </a:p>
        </p:txBody>
      </p:sp>
      <p:sp>
        <p:nvSpPr>
          <p:cNvPr id="1029" name="タイトル プレースホルダ 1">
            <a:extLst>
              <a:ext uri="{FF2B5EF4-FFF2-40B4-BE49-F238E27FC236}">
                <a16:creationId xmlns:a16="http://schemas.microsoft.com/office/drawing/2014/main" id="{74AD30CD-6E2B-4DDA-932B-AC29E7DB0C54}"/>
              </a:ext>
            </a:extLst>
          </p:cNvPr>
          <p:cNvSpPr>
            <a:spLocks noGrp="1"/>
          </p:cNvSpPr>
          <p:nvPr>
            <p:ph type="title"/>
          </p:nvPr>
        </p:nvSpPr>
        <p:spPr bwMode="auto">
          <a:xfrm>
            <a:off x="508000" y="425450"/>
            <a:ext cx="812641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ja-JP" altLang="en-US"/>
              <a:t>マスタ タイトルの書式設定</a:t>
            </a:r>
          </a:p>
        </p:txBody>
      </p:sp>
      <p:sp>
        <p:nvSpPr>
          <p:cNvPr id="1030" name="テキスト プレースホルダー 1">
            <a:extLst>
              <a:ext uri="{FF2B5EF4-FFF2-40B4-BE49-F238E27FC236}">
                <a16:creationId xmlns:a16="http://schemas.microsoft.com/office/drawing/2014/main" id="{0FF2DDA9-A155-40D5-8FF1-10C84ECAF59B}"/>
              </a:ext>
            </a:extLst>
          </p:cNvPr>
          <p:cNvSpPr>
            <a:spLocks noGrp="1"/>
          </p:cNvSpPr>
          <p:nvPr>
            <p:ph type="body" idx="1"/>
          </p:nvPr>
        </p:nvSpPr>
        <p:spPr bwMode="auto">
          <a:xfrm>
            <a:off x="628650" y="1403350"/>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 bg1="lt1" tx1="dk1" bg2="lt2" tx2="dk2" accent1="accent1" accent2="accent2" accent3="accent3" accent4="accent4" accent5="accent5" accent6="accent6" hlink="hlink" folHlink="folHlink"/>
  <p:sldLayoutIdLst>
    <p:sldLayoutId id="2147484708" r:id="rId1"/>
    <p:sldLayoutId id="2147484707" r:id="rId2"/>
    <p:sldLayoutId id="2147484709" r:id="rId3"/>
  </p:sldLayoutIdLst>
  <p:hf hdr="0" ftr="0" dt="0"/>
  <p:txStyles>
    <p:titleStyle>
      <a:lvl1pPr algn="l" defTabSz="890588" rtl="0" eaLnBrk="0" fontAlgn="base" hangingPunct="0">
        <a:spcBef>
          <a:spcPct val="0"/>
        </a:spcBef>
        <a:spcAft>
          <a:spcPct val="0"/>
        </a:spcAft>
        <a:defRPr kumimoji="1" sz="2000" b="1" kern="1200">
          <a:solidFill>
            <a:srgbClr val="000000"/>
          </a:solidFill>
          <a:latin typeface="メイリオ" panose="020B0604030504040204" pitchFamily="50" charset="-128"/>
          <a:ea typeface="メイリオ" panose="020B0604030504040204" pitchFamily="50" charset="-128"/>
          <a:cs typeface="メイリオ" panose="020B0604030504040204" pitchFamily="50" charset="-128"/>
        </a:defRPr>
      </a:lvl1pPr>
      <a:lvl2pPr algn="l" defTabSz="890588" rtl="0" eaLnBrk="0" fontAlgn="base" hangingPunct="0">
        <a:spcBef>
          <a:spcPct val="0"/>
        </a:spcBef>
        <a:spcAft>
          <a:spcPct val="0"/>
        </a:spcAft>
        <a:defRPr kumimoji="1" sz="2000" b="1">
          <a:solidFill>
            <a:srgbClr val="000000"/>
          </a:solidFill>
          <a:latin typeface="メイリオ" panose="020B0604030504040204" pitchFamily="50" charset="-128"/>
          <a:ea typeface="メイリオ" panose="020B0604030504040204" pitchFamily="50" charset="-128"/>
          <a:cs typeface="メイリオ" panose="020B0604030504040204" pitchFamily="50" charset="-128"/>
        </a:defRPr>
      </a:lvl2pPr>
      <a:lvl3pPr algn="l" defTabSz="890588" rtl="0" eaLnBrk="0" fontAlgn="base" hangingPunct="0">
        <a:spcBef>
          <a:spcPct val="0"/>
        </a:spcBef>
        <a:spcAft>
          <a:spcPct val="0"/>
        </a:spcAft>
        <a:defRPr kumimoji="1" sz="2000" b="1">
          <a:solidFill>
            <a:srgbClr val="000000"/>
          </a:solidFill>
          <a:latin typeface="メイリオ" panose="020B0604030504040204" pitchFamily="50" charset="-128"/>
          <a:ea typeface="メイリオ" panose="020B0604030504040204" pitchFamily="50" charset="-128"/>
          <a:cs typeface="メイリオ" panose="020B0604030504040204" pitchFamily="50" charset="-128"/>
        </a:defRPr>
      </a:lvl3pPr>
      <a:lvl4pPr algn="l" defTabSz="890588" rtl="0" eaLnBrk="0" fontAlgn="base" hangingPunct="0">
        <a:spcBef>
          <a:spcPct val="0"/>
        </a:spcBef>
        <a:spcAft>
          <a:spcPct val="0"/>
        </a:spcAft>
        <a:defRPr kumimoji="1" sz="2000" b="1">
          <a:solidFill>
            <a:srgbClr val="000000"/>
          </a:solidFill>
          <a:latin typeface="メイリオ" panose="020B0604030504040204" pitchFamily="50" charset="-128"/>
          <a:ea typeface="メイリオ" panose="020B0604030504040204" pitchFamily="50" charset="-128"/>
          <a:cs typeface="メイリオ" panose="020B0604030504040204" pitchFamily="50" charset="-128"/>
        </a:defRPr>
      </a:lvl4pPr>
      <a:lvl5pPr algn="l" defTabSz="890588" rtl="0" eaLnBrk="0" fontAlgn="base" hangingPunct="0">
        <a:spcBef>
          <a:spcPct val="0"/>
        </a:spcBef>
        <a:spcAft>
          <a:spcPct val="0"/>
        </a:spcAft>
        <a:defRPr kumimoji="1" sz="2000" b="1">
          <a:solidFill>
            <a:srgbClr val="000000"/>
          </a:solidFill>
          <a:latin typeface="メイリオ" panose="020B0604030504040204" pitchFamily="50" charset="-128"/>
          <a:ea typeface="メイリオ" panose="020B0604030504040204" pitchFamily="50" charset="-128"/>
          <a:cs typeface="メイリオ" panose="020B0604030504040204" pitchFamily="50" charset="-128"/>
        </a:defRPr>
      </a:lvl5pPr>
      <a:lvl6pPr marL="390952" algn="l" defTabSz="891859" rtl="0" eaLnBrk="1" fontAlgn="base" hangingPunct="1">
        <a:spcBef>
          <a:spcPct val="0"/>
        </a:spcBef>
        <a:spcAft>
          <a:spcPct val="0"/>
        </a:spcAft>
        <a:defRPr kumimoji="1" sz="2052" b="1">
          <a:solidFill>
            <a:srgbClr val="000000"/>
          </a:solidFill>
          <a:latin typeface="ＭＳ Ｐゴシック" panose="020B0600070205080204" pitchFamily="50" charset="-128"/>
          <a:ea typeface="ＭＳ Ｐゴシック" panose="020B0600070205080204" pitchFamily="50" charset="-128"/>
        </a:defRPr>
      </a:lvl6pPr>
      <a:lvl7pPr marL="781903" algn="l" defTabSz="891859" rtl="0" eaLnBrk="1" fontAlgn="base" hangingPunct="1">
        <a:spcBef>
          <a:spcPct val="0"/>
        </a:spcBef>
        <a:spcAft>
          <a:spcPct val="0"/>
        </a:spcAft>
        <a:defRPr kumimoji="1" sz="2052" b="1">
          <a:solidFill>
            <a:srgbClr val="000000"/>
          </a:solidFill>
          <a:latin typeface="ＭＳ Ｐゴシック" panose="020B0600070205080204" pitchFamily="50" charset="-128"/>
          <a:ea typeface="ＭＳ Ｐゴシック" panose="020B0600070205080204" pitchFamily="50" charset="-128"/>
        </a:defRPr>
      </a:lvl7pPr>
      <a:lvl8pPr marL="1172855" algn="l" defTabSz="891859" rtl="0" eaLnBrk="1" fontAlgn="base" hangingPunct="1">
        <a:spcBef>
          <a:spcPct val="0"/>
        </a:spcBef>
        <a:spcAft>
          <a:spcPct val="0"/>
        </a:spcAft>
        <a:defRPr kumimoji="1" sz="2052" b="1">
          <a:solidFill>
            <a:srgbClr val="000000"/>
          </a:solidFill>
          <a:latin typeface="ＭＳ Ｐゴシック" panose="020B0600070205080204" pitchFamily="50" charset="-128"/>
          <a:ea typeface="ＭＳ Ｐゴシック" panose="020B0600070205080204" pitchFamily="50" charset="-128"/>
        </a:defRPr>
      </a:lvl8pPr>
      <a:lvl9pPr marL="1563807" algn="l" defTabSz="891859" rtl="0" eaLnBrk="1" fontAlgn="base" hangingPunct="1">
        <a:spcBef>
          <a:spcPct val="0"/>
        </a:spcBef>
        <a:spcAft>
          <a:spcPct val="0"/>
        </a:spcAft>
        <a:defRPr kumimoji="1" sz="2052" b="1">
          <a:solidFill>
            <a:srgbClr val="000000"/>
          </a:solidFill>
          <a:latin typeface="ＭＳ Ｐゴシック" panose="020B0600070205080204" pitchFamily="50" charset="-128"/>
          <a:ea typeface="ＭＳ Ｐゴシック" panose="020B0600070205080204" pitchFamily="50" charset="-128"/>
        </a:defRPr>
      </a:lvl9pPr>
    </p:titleStyle>
    <p:bodyStyle>
      <a:lvl1pPr algn="l" defTabSz="890588" rtl="0" eaLnBrk="0" fontAlgn="base" hangingPunct="0">
        <a:spcBef>
          <a:spcPct val="20000"/>
        </a:spcBef>
        <a:spcAft>
          <a:spcPct val="0"/>
        </a:spcAft>
        <a:defRPr kumimoji="1" lang="ja-JP" altLang="en-US" sz="1700" kern="1200">
          <a:solidFill>
            <a:srgbClr val="000000"/>
          </a:solidFill>
          <a:latin typeface="メイリオ" panose="020B0604030504040204" pitchFamily="50" charset="-128"/>
          <a:ea typeface="メイリオ" panose="020B0604030504040204" pitchFamily="50" charset="-128"/>
          <a:cs typeface="メイリオ" panose="020B0604030504040204" pitchFamily="50" charset="-128"/>
        </a:defRPr>
      </a:lvl1pPr>
      <a:lvl2pPr algn="l" defTabSz="890588" rtl="0" eaLnBrk="0" fontAlgn="base" hangingPunct="0">
        <a:spcBef>
          <a:spcPct val="20000"/>
        </a:spcBef>
        <a:spcAft>
          <a:spcPct val="0"/>
        </a:spcAft>
        <a:defRPr kumimoji="1" lang="ja-JP" altLang="en-US" sz="1600" kern="1200">
          <a:solidFill>
            <a:srgbClr val="000000"/>
          </a:solidFill>
          <a:latin typeface="メイリオ" panose="020B0604030504040204" pitchFamily="50" charset="-128"/>
          <a:ea typeface="メイリオ" panose="020B0604030504040204" pitchFamily="50" charset="-128"/>
          <a:cs typeface="メイリオ" panose="020B0604030504040204" pitchFamily="50" charset="-128"/>
        </a:defRPr>
      </a:lvl2pPr>
      <a:lvl3pPr marL="241300" algn="l" defTabSz="890588" rtl="0" eaLnBrk="0" fontAlgn="base" hangingPunct="0">
        <a:spcBef>
          <a:spcPct val="20000"/>
        </a:spcBef>
        <a:spcAft>
          <a:spcPct val="0"/>
        </a:spcAft>
        <a:defRPr kumimoji="1" lang="ja-JP" altLang="en-US" sz="1400" kern="1200">
          <a:solidFill>
            <a:srgbClr val="000000"/>
          </a:solidFill>
          <a:latin typeface="メイリオ" panose="020B0604030504040204" pitchFamily="50" charset="-128"/>
          <a:ea typeface="メイリオ" panose="020B0604030504040204" pitchFamily="50" charset="-128"/>
          <a:cs typeface="メイリオ" panose="020B0604030504040204" pitchFamily="50" charset="-128"/>
        </a:defRPr>
      </a:lvl3pPr>
      <a:lvl4pPr marL="401638" algn="l" defTabSz="890588" rtl="0" eaLnBrk="0" fontAlgn="base" hangingPunct="0">
        <a:spcBef>
          <a:spcPct val="20000"/>
        </a:spcBef>
        <a:spcAft>
          <a:spcPct val="0"/>
        </a:spcAft>
        <a:defRPr kumimoji="1" lang="ja-JP" altLang="en-US" sz="1200" kern="1200">
          <a:solidFill>
            <a:srgbClr val="000000"/>
          </a:solidFill>
          <a:latin typeface="メイリオ" panose="020B0604030504040204" pitchFamily="50" charset="-128"/>
          <a:ea typeface="メイリオ" panose="020B0604030504040204" pitchFamily="50" charset="-128"/>
          <a:cs typeface="メイリオ" panose="020B0604030504040204" pitchFamily="50" charset="-128"/>
        </a:defRPr>
      </a:lvl4pPr>
      <a:lvl5pPr marL="563563" algn="l" defTabSz="890588" rtl="0" eaLnBrk="0" fontAlgn="base" hangingPunct="0">
        <a:spcBef>
          <a:spcPct val="20000"/>
        </a:spcBef>
        <a:spcAft>
          <a:spcPct val="0"/>
        </a:spcAft>
        <a:defRPr kumimoji="1" lang="ja-JP" altLang="en-US" sz="1200" kern="1200">
          <a:solidFill>
            <a:srgbClr val="000000"/>
          </a:solidFill>
          <a:latin typeface="メイリオ" panose="020B0604030504040204" pitchFamily="50" charset="-128"/>
          <a:ea typeface="メイリオ" panose="020B0604030504040204" pitchFamily="50" charset="-128"/>
          <a:cs typeface="メイリオ" panose="020B0604030504040204" pitchFamily="50" charset="-128"/>
        </a:defRPr>
      </a:lvl5pPr>
      <a:lvl6pPr marL="2452770" indent="-222978" algn="l" defTabSz="891916" rtl="0" eaLnBrk="1" latinLnBrk="0" hangingPunct="1">
        <a:spcBef>
          <a:spcPct val="20000"/>
        </a:spcBef>
        <a:buFont typeface="Arial" pitchFamily="34" charset="0"/>
        <a:buChar char="•"/>
        <a:defRPr kumimoji="1" sz="1967" kern="1200">
          <a:solidFill>
            <a:schemeClr val="tx1"/>
          </a:solidFill>
          <a:latin typeface="+mn-lt"/>
          <a:ea typeface="+mn-ea"/>
          <a:cs typeface="+mn-cs"/>
        </a:defRPr>
      </a:lvl6pPr>
      <a:lvl7pPr marL="2898727" indent="-222978" algn="l" defTabSz="891916" rtl="0" eaLnBrk="1" latinLnBrk="0" hangingPunct="1">
        <a:spcBef>
          <a:spcPct val="20000"/>
        </a:spcBef>
        <a:buFont typeface="Arial" pitchFamily="34" charset="0"/>
        <a:buChar char="•"/>
        <a:defRPr kumimoji="1" sz="1967" kern="1200">
          <a:solidFill>
            <a:schemeClr val="tx1"/>
          </a:solidFill>
          <a:latin typeface="+mn-lt"/>
          <a:ea typeface="+mn-ea"/>
          <a:cs typeface="+mn-cs"/>
        </a:defRPr>
      </a:lvl7pPr>
      <a:lvl8pPr marL="3344685" indent="-222978" algn="l" defTabSz="891916" rtl="0" eaLnBrk="1" latinLnBrk="0" hangingPunct="1">
        <a:spcBef>
          <a:spcPct val="20000"/>
        </a:spcBef>
        <a:buFont typeface="Arial" pitchFamily="34" charset="0"/>
        <a:buChar char="•"/>
        <a:defRPr kumimoji="1" sz="1967" kern="1200">
          <a:solidFill>
            <a:schemeClr val="tx1"/>
          </a:solidFill>
          <a:latin typeface="+mn-lt"/>
          <a:ea typeface="+mn-ea"/>
          <a:cs typeface="+mn-cs"/>
        </a:defRPr>
      </a:lvl8pPr>
      <a:lvl9pPr marL="3790643" indent="-222978" algn="l" defTabSz="891916" rtl="0" eaLnBrk="1" latinLnBrk="0" hangingPunct="1">
        <a:spcBef>
          <a:spcPct val="20000"/>
        </a:spcBef>
        <a:buFont typeface="Arial" pitchFamily="34" charset="0"/>
        <a:buChar char="•"/>
        <a:defRPr kumimoji="1" sz="1967" kern="1200">
          <a:solidFill>
            <a:schemeClr val="tx1"/>
          </a:solidFill>
          <a:latin typeface="+mn-lt"/>
          <a:ea typeface="+mn-ea"/>
          <a:cs typeface="+mn-cs"/>
        </a:defRPr>
      </a:lvl9pPr>
    </p:bodyStyle>
    <p:otherStyle>
      <a:defPPr>
        <a:defRPr lang="ja-JP"/>
      </a:defPPr>
      <a:lvl1pPr marL="0" algn="l" defTabSz="891916" rtl="0" eaLnBrk="1" latinLnBrk="0" hangingPunct="1">
        <a:defRPr kumimoji="1" sz="1710" kern="1200">
          <a:solidFill>
            <a:schemeClr val="tx1"/>
          </a:solidFill>
          <a:latin typeface="+mn-lt"/>
          <a:ea typeface="+mn-ea"/>
          <a:cs typeface="+mn-cs"/>
        </a:defRPr>
      </a:lvl1pPr>
      <a:lvl2pPr marL="445958" algn="l" defTabSz="891916" rtl="0" eaLnBrk="1" latinLnBrk="0" hangingPunct="1">
        <a:defRPr kumimoji="1" sz="1710" kern="1200">
          <a:solidFill>
            <a:schemeClr val="tx1"/>
          </a:solidFill>
          <a:latin typeface="+mn-lt"/>
          <a:ea typeface="+mn-ea"/>
          <a:cs typeface="+mn-cs"/>
        </a:defRPr>
      </a:lvl2pPr>
      <a:lvl3pPr marL="891916" algn="l" defTabSz="891916" rtl="0" eaLnBrk="1" latinLnBrk="0" hangingPunct="1">
        <a:defRPr kumimoji="1" sz="1710" kern="1200">
          <a:solidFill>
            <a:schemeClr val="tx1"/>
          </a:solidFill>
          <a:latin typeface="+mn-lt"/>
          <a:ea typeface="+mn-ea"/>
          <a:cs typeface="+mn-cs"/>
        </a:defRPr>
      </a:lvl3pPr>
      <a:lvl4pPr marL="1337874" algn="l" defTabSz="891916" rtl="0" eaLnBrk="1" latinLnBrk="0" hangingPunct="1">
        <a:defRPr kumimoji="1" sz="1710" kern="1200">
          <a:solidFill>
            <a:schemeClr val="tx1"/>
          </a:solidFill>
          <a:latin typeface="+mn-lt"/>
          <a:ea typeface="+mn-ea"/>
          <a:cs typeface="+mn-cs"/>
        </a:defRPr>
      </a:lvl4pPr>
      <a:lvl5pPr marL="1783832" algn="l" defTabSz="891916" rtl="0" eaLnBrk="1" latinLnBrk="0" hangingPunct="1">
        <a:defRPr kumimoji="1" sz="1710" kern="1200">
          <a:solidFill>
            <a:schemeClr val="tx1"/>
          </a:solidFill>
          <a:latin typeface="+mn-lt"/>
          <a:ea typeface="+mn-ea"/>
          <a:cs typeface="+mn-cs"/>
        </a:defRPr>
      </a:lvl5pPr>
      <a:lvl6pPr marL="2229790" algn="l" defTabSz="891916" rtl="0" eaLnBrk="1" latinLnBrk="0" hangingPunct="1">
        <a:defRPr kumimoji="1" sz="1710" kern="1200">
          <a:solidFill>
            <a:schemeClr val="tx1"/>
          </a:solidFill>
          <a:latin typeface="+mn-lt"/>
          <a:ea typeface="+mn-ea"/>
          <a:cs typeface="+mn-cs"/>
        </a:defRPr>
      </a:lvl6pPr>
      <a:lvl7pPr marL="2675748" algn="l" defTabSz="891916" rtl="0" eaLnBrk="1" latinLnBrk="0" hangingPunct="1">
        <a:defRPr kumimoji="1" sz="1710" kern="1200">
          <a:solidFill>
            <a:schemeClr val="tx1"/>
          </a:solidFill>
          <a:latin typeface="+mn-lt"/>
          <a:ea typeface="+mn-ea"/>
          <a:cs typeface="+mn-cs"/>
        </a:defRPr>
      </a:lvl7pPr>
      <a:lvl8pPr marL="3121706" algn="l" defTabSz="891916" rtl="0" eaLnBrk="1" latinLnBrk="0" hangingPunct="1">
        <a:defRPr kumimoji="1" sz="1710" kern="1200">
          <a:solidFill>
            <a:schemeClr val="tx1"/>
          </a:solidFill>
          <a:latin typeface="+mn-lt"/>
          <a:ea typeface="+mn-ea"/>
          <a:cs typeface="+mn-cs"/>
        </a:defRPr>
      </a:lvl8pPr>
      <a:lvl9pPr marL="3567664" algn="l" defTabSz="891916" rtl="0" eaLnBrk="1" latinLnBrk="0" hangingPunct="1">
        <a:defRPr kumimoji="1" sz="171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a:extLst>
              <a:ext uri="{FF2B5EF4-FFF2-40B4-BE49-F238E27FC236}">
                <a16:creationId xmlns:a16="http://schemas.microsoft.com/office/drawing/2014/main" id="{656F04B8-D052-1542-AD19-1EB8F128D7C1}"/>
              </a:ext>
            </a:extLst>
          </p:cNvPr>
          <p:cNvSpPr>
            <a:spLocks noGrp="1"/>
          </p:cNvSpPr>
          <p:nvPr>
            <p:ph type="ctrTitle"/>
          </p:nvPr>
        </p:nvSpPr>
        <p:spPr>
          <a:xfrm>
            <a:off x="384175" y="1484784"/>
            <a:ext cx="8509000" cy="1584176"/>
          </a:xfrm>
        </p:spPr>
        <p:txBody>
          <a:bodyPr/>
          <a:lstStyle/>
          <a:p>
            <a:pPr algn="ctr" eaLnBrk="1" hangingPunct="1">
              <a:defRPr/>
            </a:pPr>
            <a:r>
              <a:rPr lang="ja-JP" altLang="en-US" sz="3200" b="1" dirty="0">
                <a:solidFill>
                  <a:schemeClr val="accent1">
                    <a:lumMod val="75000"/>
                  </a:schemeClr>
                </a:solidFill>
              </a:rPr>
              <a:t>問題社員対応 と 退職勧奨のポイント</a:t>
            </a:r>
            <a:endParaRPr sz="3200" b="1" dirty="0">
              <a:solidFill>
                <a:schemeClr val="accent1">
                  <a:lumMod val="75000"/>
                </a:schemeClr>
              </a:solidFill>
            </a:endParaRPr>
          </a:p>
        </p:txBody>
      </p:sp>
      <p:sp>
        <p:nvSpPr>
          <p:cNvPr id="6147" name="サブタイトル 2">
            <a:extLst>
              <a:ext uri="{FF2B5EF4-FFF2-40B4-BE49-F238E27FC236}">
                <a16:creationId xmlns:a16="http://schemas.microsoft.com/office/drawing/2014/main" id="{52D51326-9CAA-6A42-938C-21597863F2D2}"/>
              </a:ext>
            </a:extLst>
          </p:cNvPr>
          <p:cNvSpPr>
            <a:spLocks noGrp="1"/>
          </p:cNvSpPr>
          <p:nvPr>
            <p:ph type="subTitle" idx="1"/>
          </p:nvPr>
        </p:nvSpPr>
        <p:spPr>
          <a:xfrm>
            <a:off x="384175" y="3068960"/>
            <a:ext cx="5681663" cy="3455665"/>
          </a:xfrm>
        </p:spPr>
        <p:txBody>
          <a:bodyPr/>
          <a:lstStyle/>
          <a:p>
            <a:pPr eaLnBrk="1" hangingPunct="1">
              <a:spcAft>
                <a:spcPct val="0"/>
              </a:spcAft>
              <a:defRPr/>
            </a:pPr>
            <a:endParaRPr lang="en-US" altLang="ja-JP" sz="1800" b="1" dirty="0">
              <a:solidFill>
                <a:schemeClr val="tx1"/>
              </a:solidFill>
              <a:ea typeface="ＭＳ Ｐゴシック" panose="020B0600070205080204" pitchFamily="50" charset="-128"/>
            </a:endParaRPr>
          </a:p>
          <a:p>
            <a:pPr eaLnBrk="1" hangingPunct="1">
              <a:spcAft>
                <a:spcPct val="0"/>
              </a:spcAft>
              <a:defRPr/>
            </a:pPr>
            <a:endParaRPr lang="en-US" altLang="ja-JP" sz="900" b="1" dirty="0">
              <a:solidFill>
                <a:schemeClr val="tx1"/>
              </a:solidFill>
              <a:ea typeface="ＭＳ Ｐゴシック" panose="020B0600070205080204" pitchFamily="50" charset="-128"/>
            </a:endParaRPr>
          </a:p>
          <a:p>
            <a:pPr eaLnBrk="1" hangingPunct="1">
              <a:spcAft>
                <a:spcPct val="0"/>
              </a:spcAft>
              <a:defRPr/>
            </a:pPr>
            <a:endParaRPr lang="en-US" altLang="ja-JP" sz="1800" b="1" dirty="0">
              <a:solidFill>
                <a:schemeClr val="tx1"/>
              </a:solidFill>
              <a:ea typeface="ＭＳ Ｐゴシック" panose="020B0600070205080204" pitchFamily="50" charset="-128"/>
            </a:endParaRPr>
          </a:p>
          <a:p>
            <a:pPr eaLnBrk="1" hangingPunct="1">
              <a:spcAft>
                <a:spcPct val="0"/>
              </a:spcAft>
              <a:defRPr/>
            </a:pPr>
            <a:endParaRPr lang="en-US" altLang="ja-JP" sz="1800" b="1" dirty="0">
              <a:solidFill>
                <a:schemeClr val="tx1"/>
              </a:solidFill>
              <a:ea typeface="ＭＳ Ｐゴシック" panose="020B0600070205080204" pitchFamily="50" charset="-128"/>
            </a:endParaRPr>
          </a:p>
          <a:p>
            <a:pPr eaLnBrk="1" hangingPunct="1">
              <a:spcAft>
                <a:spcPct val="0"/>
              </a:spcAft>
              <a:defRPr/>
            </a:pPr>
            <a:r>
              <a:rPr lang="ja-JP" altLang="en-US" sz="1800" b="1" dirty="0">
                <a:solidFill>
                  <a:schemeClr val="tx1"/>
                </a:solidFill>
              </a:rPr>
              <a:t>令和 </a:t>
            </a:r>
            <a:r>
              <a:rPr lang="en-US" altLang="ja-JP" sz="1800" b="1" dirty="0">
                <a:solidFill>
                  <a:schemeClr val="tx1"/>
                </a:solidFill>
              </a:rPr>
              <a:t>5 </a:t>
            </a:r>
            <a:r>
              <a:rPr lang="ja-JP" altLang="en-US" sz="1800" b="1" dirty="0">
                <a:solidFill>
                  <a:schemeClr val="tx1"/>
                </a:solidFill>
              </a:rPr>
              <a:t>年 </a:t>
            </a:r>
            <a:r>
              <a:rPr lang="en-US" altLang="ja-JP" sz="1800" b="1" dirty="0">
                <a:solidFill>
                  <a:schemeClr val="tx1"/>
                </a:solidFill>
              </a:rPr>
              <a:t>12</a:t>
            </a:r>
            <a:r>
              <a:rPr lang="ja-JP" altLang="en-US" sz="1800" b="1" dirty="0">
                <a:solidFill>
                  <a:schemeClr val="tx1"/>
                </a:solidFill>
              </a:rPr>
              <a:t> 月 </a:t>
            </a:r>
            <a:r>
              <a:rPr lang="en-US" altLang="ja-JP" sz="1800" b="1" dirty="0">
                <a:solidFill>
                  <a:schemeClr val="tx1"/>
                </a:solidFill>
              </a:rPr>
              <a:t>18 </a:t>
            </a:r>
            <a:r>
              <a:rPr lang="ja-JP" altLang="en-US" sz="1800" b="1" dirty="0">
                <a:solidFill>
                  <a:schemeClr val="tx1"/>
                </a:solidFill>
              </a:rPr>
              <a:t>日（月）</a:t>
            </a:r>
            <a:endParaRPr lang="en-US" altLang="ja-JP" sz="1800" b="1" dirty="0">
              <a:solidFill>
                <a:schemeClr val="tx1"/>
              </a:solidFill>
            </a:endParaRPr>
          </a:p>
          <a:p>
            <a:pPr eaLnBrk="1" hangingPunct="1">
              <a:spcAft>
                <a:spcPct val="0"/>
              </a:spcAft>
              <a:defRPr/>
            </a:pPr>
            <a:endParaRPr lang="en-US" sz="1800" b="1" dirty="0">
              <a:solidFill>
                <a:schemeClr val="tx1"/>
              </a:solidFill>
            </a:endParaRPr>
          </a:p>
          <a:p>
            <a:pPr eaLnBrk="1" hangingPunct="1">
              <a:spcAft>
                <a:spcPct val="0"/>
              </a:spcAft>
              <a:defRPr/>
            </a:pPr>
            <a:r>
              <a:rPr sz="1800" b="1" dirty="0">
                <a:solidFill>
                  <a:schemeClr val="tx1"/>
                </a:solidFill>
              </a:rPr>
              <a:t>杜若経営法律事務所</a:t>
            </a:r>
            <a:endParaRPr lang="en-US" altLang="ja-JP" sz="1800" b="1" dirty="0">
              <a:solidFill>
                <a:schemeClr val="tx1"/>
              </a:solidFill>
            </a:endParaRPr>
          </a:p>
          <a:p>
            <a:pPr eaLnBrk="1" hangingPunct="1">
              <a:spcAft>
                <a:spcPct val="0"/>
              </a:spcAft>
              <a:defRPr/>
            </a:pPr>
            <a:r>
              <a:rPr sz="1800" b="1" dirty="0">
                <a:solidFill>
                  <a:schemeClr val="tx1"/>
                </a:solidFill>
              </a:rPr>
              <a:t>弁護士　</a:t>
            </a:r>
            <a:r>
              <a:rPr lang="ja-JP" altLang="en-US" sz="1800" b="1" dirty="0">
                <a:solidFill>
                  <a:schemeClr val="tx1"/>
                </a:solidFill>
              </a:rPr>
              <a:t>岡　　正俊</a:t>
            </a:r>
            <a:endParaRPr lang="en-US" altLang="ja-JP" sz="1800" b="1" dirty="0">
              <a:solidFill>
                <a:schemeClr val="tx1"/>
              </a:solidFill>
            </a:endParaRPr>
          </a:p>
          <a:p>
            <a:pPr eaLnBrk="1" hangingPunct="1">
              <a:spcAft>
                <a:spcPct val="0"/>
              </a:spcAft>
              <a:defRPr/>
            </a:pPr>
            <a:r>
              <a:rPr lang="ja-JP" altLang="en-US" sz="1800" b="1" dirty="0">
                <a:solidFill>
                  <a:schemeClr val="tx1"/>
                </a:solidFill>
              </a:rPr>
              <a:t>弁護士　中村　景子</a:t>
            </a:r>
            <a:endParaRPr lang="en-US" altLang="ja-JP" sz="1800" b="1" dirty="0"/>
          </a:p>
          <a:p>
            <a:pPr eaLnBrk="1" hangingPunct="1">
              <a:spcAft>
                <a:spcPct val="0"/>
              </a:spcAft>
              <a:defRPr/>
            </a:pPr>
            <a:r>
              <a:rPr lang="ja-JP" altLang="en-US" sz="1800" b="1" dirty="0"/>
              <a:t>東京都千代田区神田小川町</a:t>
            </a:r>
            <a:r>
              <a:rPr lang="en-US" altLang="ja-JP" sz="1800" b="1" dirty="0"/>
              <a:t> 3 - 20</a:t>
            </a:r>
            <a:r>
              <a:rPr lang="ja-JP" altLang="en-US" sz="1800" b="1" dirty="0"/>
              <a:t>　　</a:t>
            </a:r>
          </a:p>
          <a:p>
            <a:pPr eaLnBrk="1" hangingPunct="1">
              <a:spcAft>
                <a:spcPct val="0"/>
              </a:spcAft>
              <a:defRPr/>
            </a:pPr>
            <a:r>
              <a:rPr lang="ja-JP" altLang="en-US" sz="1800" b="1" dirty="0"/>
              <a:t>第 </a:t>
            </a:r>
            <a:r>
              <a:rPr lang="en-US" altLang="ja-JP" sz="1800" b="1" dirty="0"/>
              <a:t>2 </a:t>
            </a:r>
            <a:r>
              <a:rPr lang="ja-JP" altLang="en-US" sz="1800" b="1" dirty="0"/>
              <a:t>龍名館ビル</a:t>
            </a:r>
            <a:r>
              <a:rPr lang="en-US" altLang="ja-JP" sz="1800" b="1" dirty="0"/>
              <a:t> 8 </a:t>
            </a:r>
            <a:r>
              <a:rPr lang="ja-JP" altLang="en-US" sz="1800" b="1" dirty="0"/>
              <a:t>階</a:t>
            </a:r>
          </a:p>
          <a:p>
            <a:pPr eaLnBrk="1" hangingPunct="1">
              <a:spcAft>
                <a:spcPct val="0"/>
              </a:spcAft>
              <a:defRPr/>
            </a:pPr>
            <a:endParaRPr lang="en-US" altLang="ja-JP" sz="1800" dirty="0">
              <a:ea typeface="ＭＳ Ｐゴシック" panose="020B0600070205080204" pitchFamily="50" charset="-128"/>
            </a:endParaRPr>
          </a:p>
          <a:p>
            <a:pPr eaLnBrk="1" hangingPunct="1">
              <a:spcAft>
                <a:spcPct val="0"/>
              </a:spcAft>
              <a:defRPr/>
            </a:pPr>
            <a:endParaRPr lang="en-US" altLang="ja-JP" sz="1800" dirty="0">
              <a:ea typeface="ＭＳ Ｐゴシック" panose="020B0600070205080204" pitchFamily="50" charset="-128"/>
            </a:endParaRPr>
          </a:p>
          <a:p>
            <a:pPr eaLnBrk="1" hangingPunct="1">
              <a:spcAft>
                <a:spcPct val="0"/>
              </a:spcAft>
              <a:defRPr/>
            </a:pPr>
            <a:endParaRPr lang="en-US" altLang="ja-JP" sz="2800" b="1" dirty="0">
              <a:ea typeface="ＭＳ Ｐゴシック" panose="020B0600070205080204" pitchFamily="50" charset="-128"/>
            </a:endParaRPr>
          </a:p>
        </p:txBody>
      </p:sp>
      <p:sp>
        <p:nvSpPr>
          <p:cNvPr id="2" name="テキスト ボックス 1">
            <a:extLst>
              <a:ext uri="{FF2B5EF4-FFF2-40B4-BE49-F238E27FC236}">
                <a16:creationId xmlns:a16="http://schemas.microsoft.com/office/drawing/2014/main" id="{716CB711-BE5D-5744-8322-3D719855C6FE}"/>
              </a:ext>
            </a:extLst>
          </p:cNvPr>
          <p:cNvSpPr txBox="1"/>
          <p:nvPr/>
        </p:nvSpPr>
        <p:spPr>
          <a:xfrm>
            <a:off x="355600" y="530225"/>
            <a:ext cx="5543550" cy="522288"/>
          </a:xfrm>
          <a:prstGeom prst="rect">
            <a:avLst/>
          </a:prstGeom>
          <a:noFill/>
        </p:spPr>
        <p:txBody>
          <a:bodyPr wrap="none" lIns="0" tIns="0" rIns="0" bIns="0"/>
          <a:lstStyle/>
          <a:p>
            <a:pPr algn="just">
              <a:lnSpc>
                <a:spcPct val="125000"/>
              </a:lnSpc>
              <a:defRPr/>
            </a:pPr>
            <a:r>
              <a:rPr lang="ja-JP" altLang="en-US" sz="2800" dirty="0">
                <a:solidFill>
                  <a:schemeClr val="accent1">
                    <a:lumMod val="75000"/>
                  </a:schemeClr>
                </a:solidFill>
                <a:latin typeface="メイリオ" panose="020B0604030504040204" pitchFamily="50" charset="-128"/>
                <a:ea typeface="メイリオ" panose="020B0604030504040204" pitchFamily="50" charset="-128"/>
              </a:rPr>
              <a:t>第</a:t>
            </a:r>
            <a:r>
              <a:rPr lang="en-US" altLang="ja-JP" sz="2800" dirty="0">
                <a:solidFill>
                  <a:schemeClr val="accent1">
                    <a:lumMod val="75000"/>
                  </a:schemeClr>
                </a:solidFill>
                <a:latin typeface="メイリオ" panose="020B0604030504040204" pitchFamily="50" charset="-128"/>
                <a:ea typeface="メイリオ" panose="020B0604030504040204" pitchFamily="50" charset="-128"/>
              </a:rPr>
              <a:t> 32 </a:t>
            </a:r>
            <a:r>
              <a:rPr lang="ja-JP" altLang="en-US" sz="2800" dirty="0">
                <a:solidFill>
                  <a:schemeClr val="accent1">
                    <a:lumMod val="75000"/>
                  </a:schemeClr>
                </a:solidFill>
                <a:latin typeface="メイリオ" panose="020B0604030504040204" pitchFamily="50" charset="-128"/>
                <a:ea typeface="メイリオ" panose="020B0604030504040204" pitchFamily="50" charset="-128"/>
              </a:rPr>
              <a:t>回　杜若オンラインサロン　</a:t>
            </a:r>
          </a:p>
        </p:txBody>
      </p:sp>
    </p:spTree>
  </p:cSld>
  <p:clrMapOvr>
    <a:masterClrMapping/>
  </p:clrMapOvr>
  <mc:AlternateContent xmlns:mc="http://schemas.openxmlformats.org/markup-compatibility/2006" xmlns:p14="http://schemas.microsoft.com/office/powerpoint/2010/main">
    <mc:Choice Requires="p14">
      <p:transition spd="slow" p14:dur="2000" advTm="2391"/>
    </mc:Choice>
    <mc:Fallback xmlns="">
      <p:transition spd="slow" advTm="239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00C4B0-2D7C-4B4B-ABE7-4A031FBB1E00}"/>
              </a:ext>
            </a:extLst>
          </p:cNvPr>
          <p:cNvSpPr>
            <a:spLocks noGrp="1"/>
          </p:cNvSpPr>
          <p:nvPr>
            <p:ph type="title"/>
          </p:nvPr>
        </p:nvSpPr>
        <p:spPr/>
        <p:txBody>
          <a:bodyPr/>
          <a:lstStyle/>
          <a:p>
            <a:r>
              <a:rPr lang="ja-JP" altLang="en-US" sz="2800" dirty="0">
                <a:solidFill>
                  <a:schemeClr val="accent1">
                    <a:lumMod val="75000"/>
                  </a:schemeClr>
                </a:solidFill>
              </a:rPr>
              <a:t>２．問題社員への対応方法</a:t>
            </a:r>
            <a:endParaRPr kumimoji="1" lang="ja-JP" altLang="en-US" sz="2800" dirty="0"/>
          </a:p>
        </p:txBody>
      </p:sp>
      <p:sp>
        <p:nvSpPr>
          <p:cNvPr id="3" name="スライド番号プレースホルダー 2">
            <a:extLst>
              <a:ext uri="{FF2B5EF4-FFF2-40B4-BE49-F238E27FC236}">
                <a16:creationId xmlns:a16="http://schemas.microsoft.com/office/drawing/2014/main" id="{C721E631-8779-A147-8154-B1727D98F1A9}"/>
              </a:ext>
            </a:extLst>
          </p:cNvPr>
          <p:cNvSpPr>
            <a:spLocks noGrp="1"/>
          </p:cNvSpPr>
          <p:nvPr>
            <p:ph type="sldNum" sz="quarter" idx="10"/>
          </p:nvPr>
        </p:nvSpPr>
        <p:spPr/>
        <p:txBody>
          <a:bodyPr/>
          <a:lstStyle/>
          <a:p>
            <a:fld id="{905F26D7-7BEB-4AD0-A71B-9B93F744BCF2}" type="slidenum">
              <a:rPr lang="ja-JP" altLang="en-US" smtClean="0"/>
              <a:pPr/>
              <a:t>9</a:t>
            </a:fld>
            <a:endParaRPr lang="ja-JP" altLang="en-US"/>
          </a:p>
        </p:txBody>
      </p:sp>
      <p:sp>
        <p:nvSpPr>
          <p:cNvPr id="7" name="テキスト ボックス 6">
            <a:extLst>
              <a:ext uri="{FF2B5EF4-FFF2-40B4-BE49-F238E27FC236}">
                <a16:creationId xmlns:a16="http://schemas.microsoft.com/office/drawing/2014/main" id="{B8171FAE-A4D2-344B-D143-964F0447C6CA}"/>
              </a:ext>
            </a:extLst>
          </p:cNvPr>
          <p:cNvSpPr txBox="1"/>
          <p:nvPr/>
        </p:nvSpPr>
        <p:spPr>
          <a:xfrm>
            <a:off x="547365" y="1151039"/>
            <a:ext cx="8126413" cy="504056"/>
          </a:xfrm>
          <a:prstGeom prst="rect">
            <a:avLst/>
          </a:prstGeom>
          <a:noFill/>
        </p:spPr>
        <p:txBody>
          <a:bodyPr wrap="square" lIns="0" tIns="0" rIns="0" bIns="0" rtlCol="0" anchor="t">
            <a:noAutofit/>
          </a:bodyPr>
          <a:lstStyle/>
          <a:p>
            <a:pPr algn="just" rtl="0" fontAlgn="base">
              <a:lnSpc>
                <a:spcPct val="125000"/>
              </a:lnSpc>
              <a:spcBef>
                <a:spcPct val="0"/>
              </a:spcBef>
              <a:spcAft>
                <a:spcPct val="0"/>
              </a:spcAft>
            </a:pPr>
            <a:r>
              <a:rPr lang="ja-JP" altLang="en-US" sz="1800" dirty="0">
                <a:solidFill>
                  <a:srgbClr val="000000"/>
                </a:solidFill>
                <a:latin typeface="Meiryo" panose="020B0604030504040204" pitchFamily="34" charset="-128"/>
                <a:ea typeface="Meiryo" panose="020B0604030504040204" pitchFamily="34" charset="-128"/>
              </a:rPr>
              <a:t>■ 指導の良い例・ダメな例</a:t>
            </a:r>
            <a:endParaRPr kumimoji="1" lang="ja-JP" altLang="en-US" sz="1800" kern="1200" dirty="0">
              <a:solidFill>
                <a:srgbClr val="000000"/>
              </a:solidFill>
              <a:latin typeface="Meiryo" panose="020B0604030504040204" pitchFamily="34" charset="-128"/>
              <a:ea typeface="Meiryo" panose="020B0604030504040204" pitchFamily="34" charset="-128"/>
            </a:endParaRPr>
          </a:p>
        </p:txBody>
      </p:sp>
      <p:sp>
        <p:nvSpPr>
          <p:cNvPr id="5" name="四角形: 角を丸くする 4">
            <a:extLst>
              <a:ext uri="{FF2B5EF4-FFF2-40B4-BE49-F238E27FC236}">
                <a16:creationId xmlns:a16="http://schemas.microsoft.com/office/drawing/2014/main" id="{A1871C69-31F8-C406-16A4-3567F6BC6FAB}"/>
              </a:ext>
            </a:extLst>
          </p:cNvPr>
          <p:cNvSpPr/>
          <p:nvPr/>
        </p:nvSpPr>
        <p:spPr>
          <a:xfrm>
            <a:off x="547365" y="1655095"/>
            <a:ext cx="8004498" cy="981817"/>
          </a:xfrm>
          <a:prstGeom prst="roundRect">
            <a:avLst/>
          </a:prstGeom>
          <a:solidFill>
            <a:srgbClr val="E8E8E8"/>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r>
              <a:rPr lang="en-US" altLang="ja-JP" sz="1600" dirty="0">
                <a:solidFill>
                  <a:schemeClr val="tx1"/>
                </a:solidFill>
                <a:latin typeface="メイリオ" panose="020B0604030504040204" pitchFamily="50" charset="-128"/>
                <a:ea typeface="メイリオ" panose="020B0604030504040204" pitchFamily="50" charset="-128"/>
              </a:rPr>
              <a:t>【</a:t>
            </a:r>
            <a:r>
              <a:rPr lang="ja-JP" altLang="en-US" sz="1600" dirty="0">
                <a:solidFill>
                  <a:schemeClr val="tx1"/>
                </a:solidFill>
                <a:latin typeface="メイリオ" panose="020B0604030504040204" pitchFamily="50" charset="-128"/>
                <a:ea typeface="メイリオ" panose="020B0604030504040204" pitchFamily="50" charset="-128"/>
              </a:rPr>
              <a:t>事例</a:t>
            </a:r>
            <a:r>
              <a:rPr lang="en-US" altLang="ja-JP" sz="1600" dirty="0">
                <a:solidFill>
                  <a:schemeClr val="tx1"/>
                </a:solidFill>
                <a:latin typeface="メイリオ" panose="020B0604030504040204" pitchFamily="50" charset="-128"/>
                <a:ea typeface="メイリオ" panose="020B0604030504040204" pitchFamily="50" charset="-128"/>
              </a:rPr>
              <a:t>】</a:t>
            </a:r>
            <a:endParaRPr kumimoji="1" lang="en-US" altLang="ja-JP" sz="1600" dirty="0">
              <a:solidFill>
                <a:schemeClr val="tx1"/>
              </a:solidFill>
              <a:latin typeface="メイリオ" panose="020B0604030504040204" pitchFamily="50" charset="-128"/>
              <a:ea typeface="メイリオ" panose="020B0604030504040204" pitchFamily="50" charset="-128"/>
            </a:endParaRPr>
          </a:p>
          <a:p>
            <a:endParaRPr lang="en-US" altLang="ja-JP" sz="1600" dirty="0">
              <a:solidFill>
                <a:schemeClr val="tx1"/>
              </a:solidFill>
              <a:latin typeface="メイリオ" panose="020B0604030504040204" pitchFamily="50" charset="-128"/>
              <a:ea typeface="メイリオ" panose="020B0604030504040204" pitchFamily="50" charset="-128"/>
            </a:endParaRPr>
          </a:p>
          <a:p>
            <a:r>
              <a:rPr lang="ja-JP" altLang="en-US" sz="1600" dirty="0">
                <a:solidFill>
                  <a:schemeClr val="tx1"/>
                </a:solidFill>
                <a:latin typeface="メイリオ" panose="020B0604030504040204" pitchFamily="50" charset="-128"/>
                <a:ea typeface="メイリオ" panose="020B0604030504040204" pitchFamily="50" charset="-128"/>
              </a:rPr>
              <a:t>特定の社員の挨拶を無視したり、仕事をさぼったりする社員がいます。</a:t>
            </a:r>
            <a:endParaRPr lang="en-US" altLang="ja-JP" sz="1600" dirty="0">
              <a:solidFill>
                <a:schemeClr val="tx1"/>
              </a:solidFill>
              <a:latin typeface="メイリオ" panose="020B0604030504040204" pitchFamily="50" charset="-128"/>
              <a:ea typeface="メイリオ" panose="020B0604030504040204" pitchFamily="50" charset="-128"/>
            </a:endParaRPr>
          </a:p>
        </p:txBody>
      </p:sp>
      <p:sp>
        <p:nvSpPr>
          <p:cNvPr id="6" name="四角形: 角を丸くする 5">
            <a:extLst>
              <a:ext uri="{FF2B5EF4-FFF2-40B4-BE49-F238E27FC236}">
                <a16:creationId xmlns:a16="http://schemas.microsoft.com/office/drawing/2014/main" id="{CDEDEFCB-ED61-A1BD-96D0-F666A2945890}"/>
              </a:ext>
            </a:extLst>
          </p:cNvPr>
          <p:cNvSpPr/>
          <p:nvPr/>
        </p:nvSpPr>
        <p:spPr>
          <a:xfrm>
            <a:off x="508000" y="2780928"/>
            <a:ext cx="3893368" cy="3651622"/>
          </a:xfrm>
          <a:prstGeom prst="roundRect">
            <a:avLst/>
          </a:prstGeom>
          <a:solidFill>
            <a:schemeClr val="accent5">
              <a:lumMod val="20000"/>
              <a:lumOff val="8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r>
              <a:rPr lang="en-US" altLang="ja-JP" sz="1400" dirty="0">
                <a:solidFill>
                  <a:schemeClr val="tx1"/>
                </a:solidFill>
                <a:latin typeface="メイリオ" panose="020B0604030504040204" pitchFamily="50" charset="-128"/>
                <a:ea typeface="メイリオ" panose="020B0604030504040204" pitchFamily="50" charset="-128"/>
              </a:rPr>
              <a:t>【</a:t>
            </a:r>
            <a:r>
              <a:rPr lang="ja-JP" altLang="en-US" sz="1400" dirty="0">
                <a:solidFill>
                  <a:schemeClr val="tx1"/>
                </a:solidFill>
                <a:latin typeface="メイリオ" panose="020B0604030504040204" pitchFamily="50" charset="-128"/>
                <a:ea typeface="メイリオ" panose="020B0604030504040204" pitchFamily="50" charset="-128"/>
              </a:rPr>
              <a:t>ダメな例</a:t>
            </a:r>
            <a:r>
              <a:rPr lang="en-US" altLang="ja-JP" sz="1400" dirty="0">
                <a:solidFill>
                  <a:schemeClr val="tx1"/>
                </a:solidFill>
                <a:latin typeface="メイリオ" panose="020B0604030504040204" pitchFamily="50" charset="-128"/>
                <a:ea typeface="メイリオ" panose="020B0604030504040204" pitchFamily="50" charset="-128"/>
              </a:rPr>
              <a:t>】</a:t>
            </a:r>
            <a:endParaRPr kumimoji="1" lang="en-US" altLang="ja-JP" sz="1400" dirty="0">
              <a:solidFill>
                <a:schemeClr val="tx1"/>
              </a:solidFill>
              <a:latin typeface="メイリオ" panose="020B0604030504040204" pitchFamily="50" charset="-128"/>
              <a:ea typeface="メイリオ" panose="020B0604030504040204" pitchFamily="50" charset="-128"/>
            </a:endParaRPr>
          </a:p>
          <a:p>
            <a:endParaRPr lang="en-US" altLang="ja-JP" sz="1400" dirty="0">
              <a:solidFill>
                <a:schemeClr val="tx1"/>
              </a:solidFill>
              <a:latin typeface="メイリオ" panose="020B0604030504040204" pitchFamily="50" charset="-128"/>
              <a:ea typeface="メイリオ" panose="020B0604030504040204" pitchFamily="50" charset="-128"/>
            </a:endParaRPr>
          </a:p>
          <a:p>
            <a:r>
              <a:rPr lang="ja-JP" altLang="en-US" sz="1400" dirty="0">
                <a:solidFill>
                  <a:schemeClr val="tx1"/>
                </a:solidFill>
                <a:latin typeface="メイリオ" panose="020B0604030504040204" pitchFamily="50" charset="-128"/>
                <a:ea typeface="メイリオ" panose="020B0604030504040204" pitchFamily="50" charset="-128"/>
              </a:rPr>
              <a:t>「協調性をもってください」「仕事をさぼらないでください」とだけ伝える。</a:t>
            </a:r>
            <a:endParaRPr lang="en-US" altLang="ja-JP" sz="1400" dirty="0">
              <a:solidFill>
                <a:schemeClr val="tx1"/>
              </a:solidFill>
              <a:latin typeface="メイリオ" panose="020B0604030504040204" pitchFamily="50" charset="-128"/>
              <a:ea typeface="メイリオ" panose="020B0604030504040204" pitchFamily="50" charset="-128"/>
            </a:endParaRPr>
          </a:p>
          <a:p>
            <a:endParaRPr lang="en-US" altLang="ja-JP" sz="1400" dirty="0">
              <a:solidFill>
                <a:schemeClr val="tx1"/>
              </a:solidFill>
              <a:latin typeface="メイリオ" panose="020B0604030504040204" pitchFamily="50" charset="-128"/>
              <a:ea typeface="メイリオ" panose="020B0604030504040204" pitchFamily="50" charset="-128"/>
            </a:endParaRPr>
          </a:p>
          <a:p>
            <a:endParaRPr lang="en-US" altLang="ja-JP" sz="1400" dirty="0">
              <a:solidFill>
                <a:schemeClr val="tx1"/>
              </a:solidFill>
              <a:latin typeface="メイリオ" panose="020B0604030504040204" pitchFamily="50" charset="-128"/>
              <a:ea typeface="メイリオ" panose="020B0604030504040204" pitchFamily="50" charset="-128"/>
            </a:endParaRPr>
          </a:p>
          <a:p>
            <a:r>
              <a:rPr lang="en-US" altLang="ja-JP" sz="1400" dirty="0">
                <a:solidFill>
                  <a:schemeClr val="tx1"/>
                </a:solidFill>
                <a:latin typeface="メイリオ" panose="020B0604030504040204" pitchFamily="50" charset="-128"/>
                <a:ea typeface="メイリオ" panose="020B0604030504040204" pitchFamily="50" charset="-128"/>
              </a:rPr>
              <a:t>【</a:t>
            </a:r>
            <a:r>
              <a:rPr lang="ja-JP" altLang="en-US" sz="1400" dirty="0">
                <a:solidFill>
                  <a:schemeClr val="tx1"/>
                </a:solidFill>
                <a:latin typeface="メイリオ" panose="020B0604030504040204" pitchFamily="50" charset="-128"/>
                <a:ea typeface="メイリオ" panose="020B0604030504040204" pitchFamily="50" charset="-128"/>
              </a:rPr>
              <a:t>理由</a:t>
            </a:r>
            <a:r>
              <a:rPr lang="en-US" altLang="ja-JP" sz="1400" dirty="0">
                <a:solidFill>
                  <a:schemeClr val="tx1"/>
                </a:solidFill>
                <a:latin typeface="メイリオ" panose="020B0604030504040204" pitchFamily="50" charset="-128"/>
                <a:ea typeface="メイリオ" panose="020B0604030504040204" pitchFamily="50" charset="-128"/>
              </a:rPr>
              <a:t>】</a:t>
            </a:r>
          </a:p>
          <a:p>
            <a:endParaRPr lang="en-US" altLang="ja-JP" sz="1400" dirty="0">
              <a:solidFill>
                <a:schemeClr val="tx1"/>
              </a:solidFill>
              <a:latin typeface="メイリオ" panose="020B0604030504040204" pitchFamily="50" charset="-128"/>
              <a:ea typeface="メイリオ" panose="020B0604030504040204" pitchFamily="50" charset="-128"/>
            </a:endParaRPr>
          </a:p>
          <a:p>
            <a:r>
              <a:rPr lang="ja-JP" altLang="en-US" sz="1400" dirty="0">
                <a:solidFill>
                  <a:schemeClr val="tx1"/>
                </a:solidFill>
                <a:latin typeface="メイリオ" panose="020B0604030504040204" pitchFamily="50" charset="-128"/>
                <a:ea typeface="メイリオ" panose="020B0604030504040204" pitchFamily="50" charset="-128"/>
              </a:rPr>
              <a:t>改善すべき行為が特定されておらず、何に対する注意指導なのかが分からない。</a:t>
            </a:r>
            <a:endParaRPr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8" name="四角形: 角を丸くする 7">
            <a:extLst>
              <a:ext uri="{FF2B5EF4-FFF2-40B4-BE49-F238E27FC236}">
                <a16:creationId xmlns:a16="http://schemas.microsoft.com/office/drawing/2014/main" id="{D9D1A359-4062-6C5D-F1E4-6BDF75242AD6}"/>
              </a:ext>
            </a:extLst>
          </p:cNvPr>
          <p:cNvSpPr/>
          <p:nvPr/>
        </p:nvSpPr>
        <p:spPr>
          <a:xfrm>
            <a:off x="4741045" y="2780928"/>
            <a:ext cx="3893368" cy="3651622"/>
          </a:xfrm>
          <a:prstGeom prst="roundRect">
            <a:avLst/>
          </a:prstGeom>
          <a:solidFill>
            <a:schemeClr val="accent2">
              <a:lumMod val="20000"/>
              <a:lumOff val="8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r>
              <a:rPr lang="en-US" altLang="ja-JP" sz="1400" dirty="0">
                <a:solidFill>
                  <a:schemeClr val="tx1"/>
                </a:solidFill>
                <a:latin typeface="メイリオ" panose="020B0604030504040204" pitchFamily="50" charset="-128"/>
                <a:ea typeface="メイリオ" panose="020B0604030504040204" pitchFamily="50" charset="-128"/>
              </a:rPr>
              <a:t>【</a:t>
            </a:r>
            <a:r>
              <a:rPr lang="ja-JP" altLang="en-US" sz="1400" dirty="0">
                <a:solidFill>
                  <a:schemeClr val="tx1"/>
                </a:solidFill>
                <a:latin typeface="メイリオ" panose="020B0604030504040204" pitchFamily="50" charset="-128"/>
                <a:ea typeface="メイリオ" panose="020B0604030504040204" pitchFamily="50" charset="-128"/>
              </a:rPr>
              <a:t>良い例</a:t>
            </a:r>
            <a:r>
              <a:rPr lang="en-US" altLang="ja-JP" sz="1400" dirty="0">
                <a:solidFill>
                  <a:schemeClr val="tx1"/>
                </a:solidFill>
                <a:latin typeface="メイリオ" panose="020B0604030504040204" pitchFamily="50" charset="-128"/>
                <a:ea typeface="メイリオ" panose="020B0604030504040204" pitchFamily="50" charset="-128"/>
              </a:rPr>
              <a:t>】</a:t>
            </a:r>
            <a:endParaRPr kumimoji="1" lang="en-US" altLang="ja-JP" sz="1400" dirty="0">
              <a:solidFill>
                <a:schemeClr val="tx1"/>
              </a:solidFill>
              <a:latin typeface="メイリオ" panose="020B0604030504040204" pitchFamily="50" charset="-128"/>
              <a:ea typeface="メイリオ" panose="020B0604030504040204" pitchFamily="50" charset="-128"/>
            </a:endParaRPr>
          </a:p>
          <a:p>
            <a:endParaRPr lang="en-US" altLang="ja-JP" sz="1400" dirty="0">
              <a:solidFill>
                <a:schemeClr val="tx1"/>
              </a:solidFill>
              <a:latin typeface="メイリオ" panose="020B0604030504040204" pitchFamily="50" charset="-128"/>
              <a:ea typeface="メイリオ" panose="020B0604030504040204" pitchFamily="50" charset="-128"/>
            </a:endParaRPr>
          </a:p>
          <a:p>
            <a:r>
              <a:rPr lang="ja-JP" altLang="en-US" sz="1400" dirty="0">
                <a:solidFill>
                  <a:schemeClr val="tx1"/>
                </a:solidFill>
                <a:latin typeface="メイリオ" panose="020B0604030504040204" pitchFamily="50" charset="-128"/>
                <a:ea typeface="メイリオ" panose="020B0604030504040204" pitchFamily="50" charset="-128"/>
              </a:rPr>
              <a:t>「●月●日の出勤時、△△さんの挨拶だけを無視する行為は改めてください」</a:t>
            </a:r>
            <a:endParaRPr lang="en-US" altLang="ja-JP" sz="1400" dirty="0">
              <a:solidFill>
                <a:schemeClr val="tx1"/>
              </a:solidFill>
              <a:latin typeface="メイリオ" panose="020B0604030504040204" pitchFamily="50" charset="-128"/>
              <a:ea typeface="メイリオ" panose="020B0604030504040204" pitchFamily="50" charset="-128"/>
            </a:endParaRPr>
          </a:p>
          <a:p>
            <a:r>
              <a:rPr lang="ja-JP" altLang="en-US" sz="1400" dirty="0">
                <a:solidFill>
                  <a:schemeClr val="tx1"/>
                </a:solidFill>
                <a:latin typeface="メイリオ" panose="020B0604030504040204" pitchFamily="50" charset="-128"/>
                <a:ea typeface="メイリオ" panose="020B0604030504040204" pitchFamily="50" charset="-128"/>
              </a:rPr>
              <a:t>「■■の業務の期限を徒過していますので、今後は期限内に終えてください」</a:t>
            </a:r>
            <a:endParaRPr lang="en-US" altLang="ja-JP" sz="1400" dirty="0">
              <a:solidFill>
                <a:schemeClr val="tx1"/>
              </a:solidFill>
              <a:latin typeface="メイリオ" panose="020B0604030504040204" pitchFamily="50" charset="-128"/>
              <a:ea typeface="メイリオ" panose="020B0604030504040204" pitchFamily="50" charset="-128"/>
            </a:endParaRPr>
          </a:p>
          <a:p>
            <a:endParaRPr lang="en-US" altLang="ja-JP" sz="1400" dirty="0">
              <a:solidFill>
                <a:schemeClr val="tx1"/>
              </a:solidFill>
              <a:latin typeface="メイリオ" panose="020B0604030504040204" pitchFamily="50" charset="-128"/>
              <a:ea typeface="メイリオ" panose="020B0604030504040204" pitchFamily="50" charset="-128"/>
            </a:endParaRPr>
          </a:p>
          <a:p>
            <a:r>
              <a:rPr lang="en-US" altLang="ja-JP" sz="1400" dirty="0">
                <a:solidFill>
                  <a:schemeClr val="tx1"/>
                </a:solidFill>
                <a:latin typeface="メイリオ" panose="020B0604030504040204" pitchFamily="50" charset="-128"/>
                <a:ea typeface="メイリオ" panose="020B0604030504040204" pitchFamily="50" charset="-128"/>
              </a:rPr>
              <a:t>【</a:t>
            </a:r>
            <a:r>
              <a:rPr lang="ja-JP" altLang="en-US" sz="1400" dirty="0">
                <a:solidFill>
                  <a:schemeClr val="tx1"/>
                </a:solidFill>
                <a:latin typeface="メイリオ" panose="020B0604030504040204" pitchFamily="50" charset="-128"/>
                <a:ea typeface="メイリオ" panose="020B0604030504040204" pitchFamily="50" charset="-128"/>
              </a:rPr>
              <a:t>理由</a:t>
            </a:r>
            <a:r>
              <a:rPr lang="en-US" altLang="ja-JP" sz="1400" dirty="0">
                <a:solidFill>
                  <a:schemeClr val="tx1"/>
                </a:solidFill>
                <a:latin typeface="メイリオ" panose="020B0604030504040204" pitchFamily="50" charset="-128"/>
                <a:ea typeface="メイリオ" panose="020B0604030504040204" pitchFamily="50" charset="-128"/>
              </a:rPr>
              <a:t>】</a:t>
            </a:r>
          </a:p>
          <a:p>
            <a:endParaRPr lang="en-US" altLang="ja-JP" sz="1400" dirty="0">
              <a:solidFill>
                <a:schemeClr val="tx1"/>
              </a:solidFill>
              <a:latin typeface="メイリオ" panose="020B0604030504040204" pitchFamily="50" charset="-128"/>
              <a:ea typeface="メイリオ" panose="020B0604030504040204" pitchFamily="50" charset="-128"/>
            </a:endParaRPr>
          </a:p>
          <a:p>
            <a:r>
              <a:rPr lang="ja-JP" altLang="en-US" sz="1400" dirty="0">
                <a:solidFill>
                  <a:schemeClr val="tx1"/>
                </a:solidFill>
                <a:latin typeface="メイリオ" panose="020B0604030504040204" pitchFamily="50" charset="-128"/>
                <a:ea typeface="メイリオ" panose="020B0604030504040204" pitchFamily="50" charset="-128"/>
              </a:rPr>
              <a:t>改善すべき行為が明確である。</a:t>
            </a:r>
            <a:endParaRPr lang="en-US" altLang="ja-JP" sz="14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263827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413D02-822E-FD4B-AB17-D420A0C52BBB}"/>
              </a:ext>
            </a:extLst>
          </p:cNvPr>
          <p:cNvSpPr>
            <a:spLocks noGrp="1"/>
          </p:cNvSpPr>
          <p:nvPr>
            <p:ph type="title"/>
          </p:nvPr>
        </p:nvSpPr>
        <p:spPr/>
        <p:txBody>
          <a:bodyPr/>
          <a:lstStyle/>
          <a:p>
            <a:r>
              <a:rPr lang="ja-JP" altLang="en-US" sz="2800" dirty="0">
                <a:solidFill>
                  <a:schemeClr val="accent1">
                    <a:lumMod val="75000"/>
                  </a:schemeClr>
                </a:solidFill>
              </a:rPr>
              <a:t>２</a:t>
            </a:r>
            <a:r>
              <a:rPr kumimoji="1" lang="ja-JP" altLang="en-US" sz="2800" dirty="0">
                <a:solidFill>
                  <a:schemeClr val="accent1">
                    <a:lumMod val="75000"/>
                  </a:schemeClr>
                </a:solidFill>
              </a:rPr>
              <a:t>．</a:t>
            </a:r>
            <a:r>
              <a:rPr lang="ja-JP" altLang="en-US" sz="2800" dirty="0">
                <a:solidFill>
                  <a:schemeClr val="accent1">
                    <a:lumMod val="75000"/>
                  </a:schemeClr>
                </a:solidFill>
              </a:rPr>
              <a:t>問題社員への対応方法</a:t>
            </a:r>
            <a:endParaRPr kumimoji="1" lang="ja-JP" altLang="en-US" sz="2800" dirty="0">
              <a:solidFill>
                <a:schemeClr val="accent1">
                  <a:lumMod val="75000"/>
                </a:schemeClr>
              </a:solidFill>
            </a:endParaRPr>
          </a:p>
        </p:txBody>
      </p:sp>
      <p:sp>
        <p:nvSpPr>
          <p:cNvPr id="3" name="スライド番号プレースホルダー 2">
            <a:extLst>
              <a:ext uri="{FF2B5EF4-FFF2-40B4-BE49-F238E27FC236}">
                <a16:creationId xmlns:a16="http://schemas.microsoft.com/office/drawing/2014/main" id="{4C72D0F9-05D2-6D48-87CF-4CEE507A459C}"/>
              </a:ext>
            </a:extLst>
          </p:cNvPr>
          <p:cNvSpPr>
            <a:spLocks noGrp="1"/>
          </p:cNvSpPr>
          <p:nvPr>
            <p:ph type="sldNum" sz="quarter" idx="10"/>
          </p:nvPr>
        </p:nvSpPr>
        <p:spPr/>
        <p:txBody>
          <a:bodyPr/>
          <a:lstStyle/>
          <a:p>
            <a:fld id="{905F26D7-7BEB-4AD0-A71B-9B93F744BCF2}" type="slidenum">
              <a:rPr lang="ja-JP" altLang="en-US" smtClean="0"/>
              <a:pPr/>
              <a:t>10</a:t>
            </a:fld>
            <a:endParaRPr lang="ja-JP" altLang="en-US"/>
          </a:p>
        </p:txBody>
      </p:sp>
      <p:sp>
        <p:nvSpPr>
          <p:cNvPr id="4" name="テキスト ボックス 3">
            <a:extLst>
              <a:ext uri="{FF2B5EF4-FFF2-40B4-BE49-F238E27FC236}">
                <a16:creationId xmlns:a16="http://schemas.microsoft.com/office/drawing/2014/main" id="{425B5581-7BE7-FD4D-BD8D-AA3B22FD3C0D}"/>
              </a:ext>
            </a:extLst>
          </p:cNvPr>
          <p:cNvSpPr txBox="1"/>
          <p:nvPr/>
        </p:nvSpPr>
        <p:spPr>
          <a:xfrm>
            <a:off x="2856089" y="541867"/>
            <a:ext cx="0" cy="0"/>
          </a:xfrm>
          <a:prstGeom prst="rect">
            <a:avLst/>
          </a:prstGeom>
          <a:noFill/>
        </p:spPr>
        <p:txBody>
          <a:bodyPr wrap="none" lIns="0" tIns="0" rIns="0" bIns="0" rtlCol="0" anchor="t">
            <a:noAutofit/>
          </a:bodyPr>
          <a:lstStyle/>
          <a:p>
            <a:pPr algn="just" rtl="0" fontAlgn="base">
              <a:lnSpc>
                <a:spcPct val="125000"/>
              </a:lnSpc>
              <a:spcBef>
                <a:spcPct val="0"/>
              </a:spcBef>
              <a:spcAft>
                <a:spcPct val="0"/>
              </a:spcAft>
            </a:pPr>
            <a:endParaRPr kumimoji="1" lang="ja-JP" altLang="en-US" sz="2400" kern="1200">
              <a:solidFill>
                <a:srgbClr val="000000"/>
              </a:solidFill>
              <a:latin typeface="Meiryo" panose="020B0604030504040204" pitchFamily="34" charset="-128"/>
              <a:ea typeface="Meiryo" panose="020B0604030504040204" pitchFamily="34" charset="-128"/>
            </a:endParaRPr>
          </a:p>
        </p:txBody>
      </p:sp>
      <p:sp>
        <p:nvSpPr>
          <p:cNvPr id="6" name="四角形: 角を丸くする 5">
            <a:extLst>
              <a:ext uri="{FF2B5EF4-FFF2-40B4-BE49-F238E27FC236}">
                <a16:creationId xmlns:a16="http://schemas.microsoft.com/office/drawing/2014/main" id="{EA478906-1B2F-4B8F-BED7-0518E5D4F891}"/>
              </a:ext>
            </a:extLst>
          </p:cNvPr>
          <p:cNvSpPr/>
          <p:nvPr/>
        </p:nvSpPr>
        <p:spPr>
          <a:xfrm>
            <a:off x="627021" y="1268760"/>
            <a:ext cx="7889958" cy="4824536"/>
          </a:xfrm>
          <a:prstGeom prst="roundRect">
            <a:avLst/>
          </a:prstGeom>
          <a:solidFill>
            <a:schemeClr val="accent2">
              <a:lumMod val="20000"/>
              <a:lumOff val="80000"/>
            </a:schemeClr>
          </a:solidFill>
          <a:ln w="9525">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lnSpc>
                <a:spcPct val="150000"/>
              </a:lnSpc>
            </a:pPr>
            <a:r>
              <a:rPr lang="ja-JP" altLang="en-US" sz="2800" b="1" dirty="0">
                <a:solidFill>
                  <a:schemeClr val="tx1"/>
                </a:solidFill>
                <a:latin typeface="メイリオ" panose="020B0604030504040204" pitchFamily="50" charset="-128"/>
                <a:ea typeface="メイリオ" panose="020B0604030504040204" pitchFamily="50" charset="-128"/>
              </a:rPr>
              <a:t>タイプ①</a:t>
            </a:r>
            <a:endParaRPr lang="en-US" altLang="ja-JP" sz="2800" b="1" dirty="0">
              <a:solidFill>
                <a:schemeClr val="tx1"/>
              </a:solidFill>
              <a:latin typeface="メイリオ" panose="020B0604030504040204" pitchFamily="50" charset="-128"/>
              <a:ea typeface="メイリオ" panose="020B0604030504040204" pitchFamily="50" charset="-128"/>
            </a:endParaRPr>
          </a:p>
          <a:p>
            <a:pPr algn="ctr">
              <a:lnSpc>
                <a:spcPct val="150000"/>
              </a:lnSpc>
            </a:pPr>
            <a:r>
              <a:rPr lang="ja-JP" altLang="en-US" sz="2800" b="1" dirty="0">
                <a:solidFill>
                  <a:schemeClr val="tx1"/>
                </a:solidFill>
                <a:latin typeface="メイリオ" panose="020B0604030504040204" pitchFamily="50" charset="-128"/>
                <a:ea typeface="メイリオ" panose="020B0604030504040204" pitchFamily="50" charset="-128"/>
              </a:rPr>
              <a:t>能力不足の社員</a:t>
            </a:r>
            <a:endParaRPr lang="en-US" altLang="ja-JP" sz="2800" b="1"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01884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3DB254-3C4C-CE4D-B2BB-EFC991D00DC1}"/>
              </a:ext>
            </a:extLst>
          </p:cNvPr>
          <p:cNvSpPr>
            <a:spLocks noGrp="1"/>
          </p:cNvSpPr>
          <p:nvPr>
            <p:ph type="title"/>
          </p:nvPr>
        </p:nvSpPr>
        <p:spPr/>
        <p:txBody>
          <a:bodyPr/>
          <a:lstStyle/>
          <a:p>
            <a:r>
              <a:rPr lang="ja-JP" altLang="en-US" sz="2800" dirty="0">
                <a:solidFill>
                  <a:schemeClr val="accent1">
                    <a:lumMod val="75000"/>
                  </a:schemeClr>
                </a:solidFill>
              </a:rPr>
              <a:t>２．問題社員への対応方法</a:t>
            </a:r>
            <a:endParaRPr kumimoji="1" lang="ja-JP" altLang="en-US" sz="2800" dirty="0">
              <a:solidFill>
                <a:schemeClr val="accent1">
                  <a:lumMod val="75000"/>
                </a:schemeClr>
              </a:solidFill>
            </a:endParaRPr>
          </a:p>
        </p:txBody>
      </p:sp>
      <p:sp>
        <p:nvSpPr>
          <p:cNvPr id="3" name="スライド番号プレースホルダー 2">
            <a:extLst>
              <a:ext uri="{FF2B5EF4-FFF2-40B4-BE49-F238E27FC236}">
                <a16:creationId xmlns:a16="http://schemas.microsoft.com/office/drawing/2014/main" id="{5FC0F461-28C6-F044-B272-A681310FD988}"/>
              </a:ext>
            </a:extLst>
          </p:cNvPr>
          <p:cNvSpPr>
            <a:spLocks noGrp="1"/>
          </p:cNvSpPr>
          <p:nvPr>
            <p:ph type="sldNum" sz="quarter" idx="10"/>
          </p:nvPr>
        </p:nvSpPr>
        <p:spPr/>
        <p:txBody>
          <a:bodyPr/>
          <a:lstStyle/>
          <a:p>
            <a:fld id="{905F26D7-7BEB-4AD0-A71B-9B93F744BCF2}" type="slidenum">
              <a:rPr lang="ja-JP" altLang="en-US" smtClean="0"/>
              <a:pPr/>
              <a:t>11</a:t>
            </a:fld>
            <a:endParaRPr lang="ja-JP" altLang="en-US"/>
          </a:p>
        </p:txBody>
      </p:sp>
      <p:sp>
        <p:nvSpPr>
          <p:cNvPr id="4" name="角丸四角形 3">
            <a:extLst>
              <a:ext uri="{FF2B5EF4-FFF2-40B4-BE49-F238E27FC236}">
                <a16:creationId xmlns:a16="http://schemas.microsoft.com/office/drawing/2014/main" id="{64188EAF-6657-7547-A35F-D9F00194B3B7}"/>
              </a:ext>
            </a:extLst>
          </p:cNvPr>
          <p:cNvSpPr/>
          <p:nvPr/>
        </p:nvSpPr>
        <p:spPr>
          <a:xfrm>
            <a:off x="508000" y="1385025"/>
            <a:ext cx="7878837" cy="273040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rmAutofit/>
          </a:bodyPr>
          <a:lstStyle/>
          <a:p>
            <a:endParaRPr kumimoji="1" lang="en-US" altLang="ja-JP" sz="1800" dirty="0">
              <a:solidFill>
                <a:schemeClr val="tx1"/>
              </a:solidFill>
              <a:latin typeface="Meiryo" panose="020B0604030504040204" pitchFamily="34" charset="-128"/>
              <a:ea typeface="Meiryo" panose="020B0604030504040204" pitchFamily="34" charset="-128"/>
            </a:endParaRPr>
          </a:p>
          <a:p>
            <a:r>
              <a:rPr lang="ja-JP" altLang="en-US" sz="1800" dirty="0">
                <a:solidFill>
                  <a:schemeClr val="tx1"/>
                </a:solidFill>
                <a:latin typeface="Meiryo" panose="020B0604030504040204" pitchFamily="34" charset="-128"/>
                <a:ea typeface="Meiryo" panose="020B0604030504040204" pitchFamily="34" charset="-128"/>
              </a:rPr>
              <a:t>・</a:t>
            </a:r>
            <a:r>
              <a:rPr kumimoji="1" lang="ja-JP" altLang="en-US" sz="1800" dirty="0">
                <a:solidFill>
                  <a:schemeClr val="tx1"/>
                </a:solidFill>
                <a:latin typeface="Meiryo" panose="020B0604030504040204" pitchFamily="34" charset="-128"/>
                <a:ea typeface="Meiryo" panose="020B0604030504040204" pitchFamily="34" charset="-128"/>
              </a:rPr>
              <a:t>即戦力として中途採用された従業員Ａ</a:t>
            </a:r>
            <a:endParaRPr kumimoji="1" lang="en-US" altLang="ja-JP" sz="1800" dirty="0">
              <a:solidFill>
                <a:schemeClr val="tx1"/>
              </a:solidFill>
              <a:latin typeface="Meiryo" panose="020B0604030504040204" pitchFamily="34" charset="-128"/>
              <a:ea typeface="Meiryo" panose="020B0604030504040204" pitchFamily="34" charset="-128"/>
            </a:endParaRPr>
          </a:p>
          <a:p>
            <a:r>
              <a:rPr kumimoji="1" lang="ja-JP" altLang="en-US" sz="1800" dirty="0">
                <a:solidFill>
                  <a:schemeClr val="tx1"/>
                </a:solidFill>
                <a:latin typeface="Meiryo" panose="020B0604030504040204" pitchFamily="34" charset="-128"/>
                <a:ea typeface="Meiryo" panose="020B0604030504040204" pitchFamily="34" charset="-128"/>
              </a:rPr>
              <a:t>・主な業務は、業界の動向のリサーチ</a:t>
            </a:r>
          </a:p>
          <a:p>
            <a:r>
              <a:rPr kumimoji="1" lang="ja-JP" altLang="en-US" sz="1800" dirty="0">
                <a:solidFill>
                  <a:schemeClr val="tx1"/>
                </a:solidFill>
                <a:latin typeface="Meiryo" panose="020B0604030504040204" pitchFamily="34" charset="-128"/>
                <a:ea typeface="Meiryo" panose="020B0604030504040204" pitchFamily="34" charset="-128"/>
              </a:rPr>
              <a:t>・</a:t>
            </a:r>
            <a:r>
              <a:rPr lang="ja-JP" altLang="en-US" sz="1800" dirty="0">
                <a:solidFill>
                  <a:schemeClr val="tx1"/>
                </a:solidFill>
                <a:latin typeface="Meiryo" panose="020B0604030504040204" pitchFamily="34" charset="-128"/>
                <a:ea typeface="Meiryo" panose="020B0604030504040204" pitchFamily="34" charset="-128"/>
              </a:rPr>
              <a:t>作成資料の形式不備</a:t>
            </a:r>
            <a:r>
              <a:rPr kumimoji="1" lang="ja-JP" altLang="en-US" sz="1800" dirty="0">
                <a:solidFill>
                  <a:schemeClr val="tx1"/>
                </a:solidFill>
                <a:latin typeface="Meiryo" panose="020B0604030504040204" pitchFamily="34" charset="-128"/>
                <a:ea typeface="Meiryo" panose="020B0604030504040204" pitchFamily="34" charset="-128"/>
              </a:rPr>
              <a:t>、期限徒過が頻発</a:t>
            </a:r>
            <a:endParaRPr kumimoji="1" lang="en-US" altLang="ja-JP" sz="1800" dirty="0">
              <a:solidFill>
                <a:schemeClr val="tx1"/>
              </a:solidFill>
              <a:latin typeface="Meiryo" panose="020B0604030504040204" pitchFamily="34" charset="-128"/>
              <a:ea typeface="Meiryo" panose="020B0604030504040204" pitchFamily="34" charset="-128"/>
            </a:endParaRPr>
          </a:p>
          <a:p>
            <a:r>
              <a:rPr lang="ja-JP" altLang="en-US" sz="1800" dirty="0">
                <a:solidFill>
                  <a:schemeClr val="tx1"/>
                </a:solidFill>
                <a:latin typeface="Meiryo" panose="020B0604030504040204" pitchFamily="34" charset="-128"/>
                <a:ea typeface="Meiryo" panose="020B0604030504040204" pitchFamily="34" charset="-128"/>
              </a:rPr>
              <a:t>・上司の目の届かないところですぐにサボる</a:t>
            </a:r>
            <a:endParaRPr lang="en-US" altLang="ja-JP" sz="1800" dirty="0">
              <a:solidFill>
                <a:schemeClr val="tx1"/>
              </a:solidFill>
              <a:latin typeface="Meiryo" panose="020B0604030504040204" pitchFamily="34" charset="-128"/>
              <a:ea typeface="Meiryo" panose="020B0604030504040204" pitchFamily="34" charset="-128"/>
            </a:endParaRPr>
          </a:p>
          <a:p>
            <a:r>
              <a:rPr kumimoji="1" lang="ja-JP" altLang="en-US" sz="1800" dirty="0">
                <a:solidFill>
                  <a:schemeClr val="tx1"/>
                </a:solidFill>
                <a:latin typeface="Meiryo" panose="020B0604030504040204" pitchFamily="34" charset="-128"/>
                <a:ea typeface="Meiryo" panose="020B0604030504040204" pitchFamily="34" charset="-128"/>
              </a:rPr>
              <a:t>・過去に給与２か月分を特別退職金として</a:t>
            </a:r>
            <a:endParaRPr kumimoji="1" lang="en-US" altLang="ja-JP" sz="1800" dirty="0">
              <a:solidFill>
                <a:schemeClr val="tx1"/>
              </a:solidFill>
              <a:latin typeface="Meiryo" panose="020B0604030504040204" pitchFamily="34" charset="-128"/>
              <a:ea typeface="Meiryo" panose="020B0604030504040204" pitchFamily="34" charset="-128"/>
            </a:endParaRPr>
          </a:p>
          <a:p>
            <a:r>
              <a:rPr lang="ja-JP" altLang="en-US" sz="1800" dirty="0">
                <a:solidFill>
                  <a:schemeClr val="tx1"/>
                </a:solidFill>
                <a:latin typeface="Meiryo" panose="020B0604030504040204" pitchFamily="34" charset="-128"/>
                <a:ea typeface="Meiryo" panose="020B0604030504040204" pitchFamily="34" charset="-128"/>
              </a:rPr>
              <a:t>　</a:t>
            </a:r>
            <a:r>
              <a:rPr kumimoji="1" lang="ja-JP" altLang="en-US" sz="1800" dirty="0">
                <a:solidFill>
                  <a:schemeClr val="tx1"/>
                </a:solidFill>
                <a:latin typeface="Meiryo" panose="020B0604030504040204" pitchFamily="34" charset="-128"/>
                <a:ea typeface="Meiryo" panose="020B0604030504040204" pitchFamily="34" charset="-128"/>
              </a:rPr>
              <a:t>退職勧奨をしたが、不奏功</a:t>
            </a:r>
            <a:endParaRPr kumimoji="1" lang="en-US" altLang="ja-JP" sz="1800" dirty="0">
              <a:solidFill>
                <a:schemeClr val="tx1"/>
              </a:solidFill>
              <a:latin typeface="Meiryo" panose="020B0604030504040204" pitchFamily="34" charset="-128"/>
              <a:ea typeface="Meiryo" panose="020B0604030504040204" pitchFamily="34" charset="-128"/>
            </a:endParaRPr>
          </a:p>
          <a:p>
            <a:r>
              <a:rPr lang="ja-JP" altLang="en-US" sz="1800" dirty="0">
                <a:solidFill>
                  <a:schemeClr val="tx1"/>
                </a:solidFill>
                <a:latin typeface="Meiryo" panose="020B0604030504040204" pitchFamily="34" charset="-128"/>
                <a:ea typeface="Meiryo" panose="020B0604030504040204" pitchFamily="34" charset="-128"/>
              </a:rPr>
              <a:t>・</a:t>
            </a:r>
            <a:r>
              <a:rPr kumimoji="1" lang="ja-JP" altLang="en-US" sz="1800" dirty="0">
                <a:solidFill>
                  <a:schemeClr val="tx1"/>
                </a:solidFill>
                <a:latin typeface="Meiryo" panose="020B0604030504040204" pitchFamily="34" charset="-128"/>
                <a:ea typeface="Meiryo" panose="020B0604030504040204" pitchFamily="34" charset="-128"/>
              </a:rPr>
              <a:t>勤続１年、５０代</a:t>
            </a:r>
            <a:endParaRPr kumimoji="1" lang="en-US" altLang="ja-JP" sz="1800" dirty="0">
              <a:solidFill>
                <a:schemeClr val="tx1"/>
              </a:solidFill>
              <a:latin typeface="Meiryo" panose="020B0604030504040204" pitchFamily="34" charset="-128"/>
              <a:ea typeface="Meiryo" panose="020B0604030504040204" pitchFamily="34" charset="-128"/>
            </a:endParaRPr>
          </a:p>
        </p:txBody>
      </p:sp>
      <p:sp>
        <p:nvSpPr>
          <p:cNvPr id="5" name="四角形: 角を丸くする 4">
            <a:extLst>
              <a:ext uri="{FF2B5EF4-FFF2-40B4-BE49-F238E27FC236}">
                <a16:creationId xmlns:a16="http://schemas.microsoft.com/office/drawing/2014/main" id="{A914961C-342C-40CE-B5F8-877F7630A49C}"/>
              </a:ext>
            </a:extLst>
          </p:cNvPr>
          <p:cNvSpPr/>
          <p:nvPr/>
        </p:nvSpPr>
        <p:spPr>
          <a:xfrm>
            <a:off x="899592" y="1144613"/>
            <a:ext cx="1728192" cy="480823"/>
          </a:xfrm>
          <a:prstGeom prst="roundRect">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rmAutofit/>
          </a:bodyPr>
          <a:lstStyle/>
          <a:p>
            <a:pPr algn="ctr"/>
            <a:r>
              <a:rPr kumimoji="1" lang="ja-JP" altLang="en-US" b="1" dirty="0">
                <a:solidFill>
                  <a:schemeClr val="bg1"/>
                </a:solidFill>
                <a:latin typeface="メイリオ" panose="020B0604030504040204" pitchFamily="50" charset="-128"/>
                <a:ea typeface="メイリオ" panose="020B0604030504040204" pitchFamily="50" charset="-128"/>
              </a:rPr>
              <a:t>事例</a:t>
            </a:r>
          </a:p>
        </p:txBody>
      </p:sp>
      <p:sp>
        <p:nvSpPr>
          <p:cNvPr id="6" name="四角形: 角を丸くする 5">
            <a:extLst>
              <a:ext uri="{FF2B5EF4-FFF2-40B4-BE49-F238E27FC236}">
                <a16:creationId xmlns:a16="http://schemas.microsoft.com/office/drawing/2014/main" id="{A874A027-198D-43A6-8B23-E8D962294412}"/>
              </a:ext>
            </a:extLst>
          </p:cNvPr>
          <p:cNvSpPr/>
          <p:nvPr/>
        </p:nvSpPr>
        <p:spPr>
          <a:xfrm>
            <a:off x="507999" y="4424485"/>
            <a:ext cx="7878837" cy="1973638"/>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rmAutofit/>
          </a:bodyPr>
          <a:lstStyle/>
          <a:p>
            <a:pPr marL="342900" indent="-342900">
              <a:buFont typeface="Arial" panose="020B0604020202020204" pitchFamily="34" charset="0"/>
              <a:buChar char="•"/>
            </a:pPr>
            <a:endParaRPr kumimoji="1" lang="en-US" altLang="ja-JP" dirty="0">
              <a:solidFill>
                <a:schemeClr val="tx1"/>
              </a:solidFill>
              <a:latin typeface="メイリオ" panose="020B0604030504040204" pitchFamily="50" charset="-128"/>
              <a:ea typeface="メイリオ" panose="020B0604030504040204" pitchFamily="50" charset="-128"/>
            </a:endParaRPr>
          </a:p>
          <a:p>
            <a:pPr marL="342900" indent="-342900">
              <a:buFont typeface="Arial" panose="020B0604020202020204" pitchFamily="34" charset="0"/>
              <a:buChar char="•"/>
            </a:pPr>
            <a:r>
              <a:rPr kumimoji="1" lang="ja-JP" altLang="en-US" sz="1800" dirty="0">
                <a:solidFill>
                  <a:schemeClr val="tx1"/>
                </a:solidFill>
                <a:latin typeface="メイリオ" panose="020B0604030504040204" pitchFamily="50" charset="-128"/>
                <a:ea typeface="メイリオ" panose="020B0604030504040204" pitchFamily="50" charset="-128"/>
              </a:rPr>
              <a:t>即戦力採用だったので、他の社員より高い給与を支払っている。</a:t>
            </a:r>
            <a:endParaRPr lang="en-US" altLang="ja-JP" sz="1800" dirty="0">
              <a:solidFill>
                <a:schemeClr val="tx1"/>
              </a:solidFill>
              <a:latin typeface="メイリオ" panose="020B0604030504040204" pitchFamily="50" charset="-128"/>
              <a:ea typeface="メイリオ" panose="020B0604030504040204" pitchFamily="50" charset="-128"/>
            </a:endParaRPr>
          </a:p>
          <a:p>
            <a:pPr marL="342900" indent="-342900">
              <a:buFont typeface="Arial" panose="020B0604020202020204" pitchFamily="34" charset="0"/>
              <a:buChar char="•"/>
            </a:pPr>
            <a:r>
              <a:rPr kumimoji="1" lang="ja-JP" altLang="en-US" sz="1800" dirty="0">
                <a:solidFill>
                  <a:schemeClr val="tx1"/>
                </a:solidFill>
                <a:latin typeface="メイリオ" panose="020B0604030504040204" pitchFamily="50" charset="-128"/>
                <a:ea typeface="メイリオ" panose="020B0604030504040204" pitchFamily="50" charset="-128"/>
              </a:rPr>
              <a:t>他の社員も、自分より高い給料をもらっているのに</a:t>
            </a:r>
            <a:r>
              <a:rPr kumimoji="1" lang="en-US" altLang="ja-JP" sz="1800" dirty="0">
                <a:solidFill>
                  <a:schemeClr val="tx1"/>
                </a:solidFill>
                <a:latin typeface="メイリオ" panose="020B0604030504040204" pitchFamily="50" charset="-128"/>
                <a:ea typeface="メイリオ" panose="020B0604030504040204" pitchFamily="50" charset="-128"/>
              </a:rPr>
              <a:t>…</a:t>
            </a:r>
            <a:r>
              <a:rPr kumimoji="1" lang="ja-JP" altLang="en-US" sz="1800" dirty="0">
                <a:solidFill>
                  <a:schemeClr val="tx1"/>
                </a:solidFill>
                <a:latin typeface="メイリオ" panose="020B0604030504040204" pitchFamily="50" charset="-128"/>
                <a:ea typeface="メイリオ" panose="020B0604030504040204" pitchFamily="50" charset="-128"/>
              </a:rPr>
              <a:t>と不満をにじませている。</a:t>
            </a:r>
            <a:endParaRPr lang="en-US" altLang="ja-JP" sz="1800" dirty="0">
              <a:solidFill>
                <a:schemeClr val="tx1"/>
              </a:solidFill>
              <a:latin typeface="メイリオ" panose="020B0604030504040204" pitchFamily="50" charset="-128"/>
              <a:ea typeface="メイリオ" panose="020B0604030504040204" pitchFamily="50" charset="-128"/>
            </a:endParaRPr>
          </a:p>
          <a:p>
            <a:pPr marL="342900" indent="-342900">
              <a:buFont typeface="Arial" panose="020B0604020202020204" pitchFamily="34" charset="0"/>
              <a:buChar char="•"/>
            </a:pPr>
            <a:r>
              <a:rPr lang="ja-JP" altLang="en-US" sz="1800" dirty="0">
                <a:solidFill>
                  <a:schemeClr val="tx1"/>
                </a:solidFill>
                <a:latin typeface="メイリオ" panose="020B0604030504040204" pitchFamily="50" charset="-128"/>
                <a:ea typeface="メイリオ" panose="020B0604030504040204" pitchFamily="50" charset="-128"/>
              </a:rPr>
              <a:t>会社の士気にも関わるので、出来れば退職して欲しい。</a:t>
            </a:r>
            <a:endParaRPr kumimoji="1" lang="en-US" altLang="ja-JP" sz="1800" dirty="0">
              <a:solidFill>
                <a:schemeClr val="tx1"/>
              </a:solidFill>
              <a:latin typeface="メイリオ" panose="020B0604030504040204" pitchFamily="50" charset="-128"/>
              <a:ea typeface="メイリオ" panose="020B0604030504040204" pitchFamily="50" charset="-128"/>
            </a:endParaRPr>
          </a:p>
        </p:txBody>
      </p:sp>
      <p:sp>
        <p:nvSpPr>
          <p:cNvPr id="7" name="四角形: 角を丸くする 6">
            <a:extLst>
              <a:ext uri="{FF2B5EF4-FFF2-40B4-BE49-F238E27FC236}">
                <a16:creationId xmlns:a16="http://schemas.microsoft.com/office/drawing/2014/main" id="{9381A0A0-FCD8-4F4B-9BB2-BAC2C9941304}"/>
              </a:ext>
            </a:extLst>
          </p:cNvPr>
          <p:cNvSpPr/>
          <p:nvPr/>
        </p:nvSpPr>
        <p:spPr>
          <a:xfrm>
            <a:off x="899592" y="4280270"/>
            <a:ext cx="1812608" cy="511368"/>
          </a:xfrm>
          <a:prstGeom prst="roundRect">
            <a:avLst/>
          </a:prstGeom>
          <a:solidFill>
            <a:schemeClr val="accent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r>
              <a:rPr kumimoji="1" lang="ja-JP" altLang="en-US" b="1" dirty="0">
                <a:solidFill>
                  <a:schemeClr val="bg1"/>
                </a:solidFill>
                <a:latin typeface="メイリオ" panose="020B0604030504040204" pitchFamily="50" charset="-128"/>
                <a:ea typeface="メイリオ" panose="020B0604030504040204" pitchFamily="50" charset="-128"/>
              </a:rPr>
              <a:t>会社の考え</a:t>
            </a:r>
          </a:p>
        </p:txBody>
      </p:sp>
    </p:spTree>
    <p:extLst>
      <p:ext uri="{BB962C8B-B14F-4D97-AF65-F5344CB8AC3E}">
        <p14:creationId xmlns:p14="http://schemas.microsoft.com/office/powerpoint/2010/main" val="4145684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E779BA-799C-B048-82C6-9842D947675B}"/>
              </a:ext>
            </a:extLst>
          </p:cNvPr>
          <p:cNvSpPr>
            <a:spLocks noGrp="1"/>
          </p:cNvSpPr>
          <p:nvPr>
            <p:ph type="title"/>
          </p:nvPr>
        </p:nvSpPr>
        <p:spPr/>
        <p:txBody>
          <a:bodyPr/>
          <a:lstStyle/>
          <a:p>
            <a:r>
              <a:rPr lang="ja-JP" altLang="en-US" sz="2800" dirty="0">
                <a:solidFill>
                  <a:schemeClr val="accent1">
                    <a:lumMod val="75000"/>
                  </a:schemeClr>
                </a:solidFill>
              </a:rPr>
              <a:t>２．問題社員への対応方法</a:t>
            </a:r>
            <a:endParaRPr kumimoji="1" lang="ja-JP" altLang="en-US" sz="2800" dirty="0">
              <a:solidFill>
                <a:schemeClr val="accent1">
                  <a:lumMod val="75000"/>
                </a:schemeClr>
              </a:solidFill>
            </a:endParaRPr>
          </a:p>
        </p:txBody>
      </p:sp>
      <p:sp>
        <p:nvSpPr>
          <p:cNvPr id="3" name="スライド番号プレースホルダー 2">
            <a:extLst>
              <a:ext uri="{FF2B5EF4-FFF2-40B4-BE49-F238E27FC236}">
                <a16:creationId xmlns:a16="http://schemas.microsoft.com/office/drawing/2014/main" id="{0F147B4C-73AE-B74F-A42F-3C84DF25BDEE}"/>
              </a:ext>
            </a:extLst>
          </p:cNvPr>
          <p:cNvSpPr>
            <a:spLocks noGrp="1"/>
          </p:cNvSpPr>
          <p:nvPr>
            <p:ph type="sldNum" sz="quarter" idx="10"/>
          </p:nvPr>
        </p:nvSpPr>
        <p:spPr/>
        <p:txBody>
          <a:bodyPr/>
          <a:lstStyle/>
          <a:p>
            <a:fld id="{905F26D7-7BEB-4AD0-A71B-9B93F744BCF2}" type="slidenum">
              <a:rPr lang="ja-JP" altLang="en-US" smtClean="0"/>
              <a:pPr/>
              <a:t>12</a:t>
            </a:fld>
            <a:endParaRPr lang="ja-JP" altLang="en-US"/>
          </a:p>
        </p:txBody>
      </p:sp>
      <p:sp>
        <p:nvSpPr>
          <p:cNvPr id="4" name="テキスト ボックス 3">
            <a:extLst>
              <a:ext uri="{FF2B5EF4-FFF2-40B4-BE49-F238E27FC236}">
                <a16:creationId xmlns:a16="http://schemas.microsoft.com/office/drawing/2014/main" id="{D28C2128-9DD6-C74E-9AC0-1697225E0F85}"/>
              </a:ext>
            </a:extLst>
          </p:cNvPr>
          <p:cNvSpPr txBox="1"/>
          <p:nvPr/>
        </p:nvSpPr>
        <p:spPr>
          <a:xfrm>
            <a:off x="1128889" y="1783644"/>
            <a:ext cx="0" cy="0"/>
          </a:xfrm>
          <a:prstGeom prst="rect">
            <a:avLst/>
          </a:prstGeom>
          <a:noFill/>
        </p:spPr>
        <p:txBody>
          <a:bodyPr wrap="none" lIns="0" tIns="0" rIns="0" bIns="0" rtlCol="0" anchor="t">
            <a:noAutofit/>
          </a:bodyPr>
          <a:lstStyle/>
          <a:p>
            <a:pPr algn="just" rtl="0" fontAlgn="base">
              <a:lnSpc>
                <a:spcPct val="125000"/>
              </a:lnSpc>
              <a:spcBef>
                <a:spcPct val="0"/>
              </a:spcBef>
              <a:spcAft>
                <a:spcPct val="0"/>
              </a:spcAft>
            </a:pPr>
            <a:endParaRPr kumimoji="1" lang="ja-JP" altLang="en-US" sz="2400" kern="1200">
              <a:solidFill>
                <a:srgbClr val="000000"/>
              </a:solidFill>
              <a:latin typeface="Meiryo" panose="020B0604030504040204" pitchFamily="34" charset="-128"/>
              <a:ea typeface="Meiryo" panose="020B0604030504040204" pitchFamily="34" charset="-128"/>
            </a:endParaRPr>
          </a:p>
        </p:txBody>
      </p:sp>
      <p:sp>
        <p:nvSpPr>
          <p:cNvPr id="5" name="テキスト ボックス 4">
            <a:extLst>
              <a:ext uri="{FF2B5EF4-FFF2-40B4-BE49-F238E27FC236}">
                <a16:creationId xmlns:a16="http://schemas.microsoft.com/office/drawing/2014/main" id="{C800A298-E3F4-B44A-A3A2-0EA8BA7906AD}"/>
              </a:ext>
            </a:extLst>
          </p:cNvPr>
          <p:cNvSpPr txBox="1"/>
          <p:nvPr/>
        </p:nvSpPr>
        <p:spPr>
          <a:xfrm>
            <a:off x="507999" y="1268760"/>
            <a:ext cx="8312151" cy="3816424"/>
          </a:xfrm>
          <a:prstGeom prst="rect">
            <a:avLst/>
          </a:prstGeom>
          <a:noFill/>
          <a:ln>
            <a:noFill/>
          </a:ln>
        </p:spPr>
        <p:txBody>
          <a:bodyPr wrap="square" lIns="0" tIns="0" rIns="0" bIns="0" rtlCol="0" anchor="t">
            <a:noAutofit/>
          </a:bodyPr>
          <a:lstStyle/>
          <a:p>
            <a:pPr algn="just" rtl="0" fontAlgn="base">
              <a:lnSpc>
                <a:spcPct val="125000"/>
              </a:lnSpc>
              <a:spcBef>
                <a:spcPct val="0"/>
              </a:spcBef>
              <a:spcAft>
                <a:spcPct val="0"/>
              </a:spcAft>
            </a:pPr>
            <a:r>
              <a:rPr lang="ja-JP" altLang="en-US" sz="1800" dirty="0">
                <a:solidFill>
                  <a:srgbClr val="000000"/>
                </a:solidFill>
                <a:latin typeface="Meiryo" panose="020B0604030504040204" pitchFamily="34" charset="-128"/>
                <a:ea typeface="Meiryo" panose="020B0604030504040204" pitchFamily="34" charset="-128"/>
              </a:rPr>
              <a:t>■ 能力不足社員の対応</a:t>
            </a:r>
            <a:endParaRPr lang="en-US" altLang="ja-JP" sz="1800" dirty="0">
              <a:solidFill>
                <a:srgbClr val="000000"/>
              </a:solidFill>
              <a:latin typeface="Meiryo" panose="020B0604030504040204" pitchFamily="34" charset="-128"/>
              <a:ea typeface="Meiryo" panose="020B0604030504040204" pitchFamily="34" charset="-128"/>
            </a:endParaRPr>
          </a:p>
          <a:p>
            <a:pPr algn="just" rtl="0" fontAlgn="base">
              <a:lnSpc>
                <a:spcPct val="125000"/>
              </a:lnSpc>
              <a:spcBef>
                <a:spcPct val="0"/>
              </a:spcBef>
              <a:spcAft>
                <a:spcPct val="0"/>
              </a:spcAft>
            </a:pPr>
            <a:endParaRPr lang="en-US" altLang="ja-JP" sz="1800" dirty="0">
              <a:solidFill>
                <a:srgbClr val="000000"/>
              </a:solidFill>
              <a:latin typeface="メイリオ" panose="020B0604030504040204" pitchFamily="50" charset="-128"/>
              <a:ea typeface="メイリオ" panose="020B0604030504040204" pitchFamily="50" charset="-128"/>
            </a:endParaRPr>
          </a:p>
          <a:p>
            <a:pPr marL="285750" indent="-285750">
              <a:lnSpc>
                <a:spcPct val="150000"/>
              </a:lnSpc>
              <a:buFont typeface="Arial" panose="020B0604020202020204" pitchFamily="34" charset="0"/>
              <a:buChar char="•"/>
            </a:pPr>
            <a:r>
              <a:rPr lang="ja-JP" altLang="en-US" sz="1600" dirty="0">
                <a:latin typeface="メイリオ" panose="020B0604030504040204" pitchFamily="50" charset="-128"/>
                <a:ea typeface="メイリオ" panose="020B0604030504040204" pitchFamily="50" charset="-128"/>
              </a:rPr>
              <a:t>解雇裁判では、目標や改善項目の設定を行ったか、また具体的な指導を何回行ったかが重要視されている。</a:t>
            </a:r>
            <a:endParaRPr lang="en-US" altLang="ja-JP" sz="1600" dirty="0">
              <a:latin typeface="メイリオ" panose="020B0604030504040204" pitchFamily="50" charset="-128"/>
              <a:ea typeface="メイリオ" panose="020B0604030504040204" pitchFamily="50" charset="-128"/>
            </a:endParaRPr>
          </a:p>
          <a:p>
            <a:pPr marL="285750" indent="-285750">
              <a:lnSpc>
                <a:spcPct val="150000"/>
              </a:lnSpc>
              <a:buFont typeface="Arial" panose="020B0604020202020204" pitchFamily="34" charset="0"/>
              <a:buChar char="•"/>
            </a:pPr>
            <a:r>
              <a:rPr lang="ja-JP" altLang="en-US" sz="1600" dirty="0">
                <a:latin typeface="メイリオ" panose="020B0604030504040204" pitchFamily="50" charset="-128"/>
                <a:ea typeface="メイリオ" panose="020B0604030504040204" pitchFamily="50" charset="-128"/>
              </a:rPr>
              <a:t>解雇が無効となった裁判例は、いずれも会社が解雇前に具体的な目標・改善項目の設定や具体的な注意指導を行っていなかった（セガ・エンタープライゼス事件など）。</a:t>
            </a:r>
            <a:endParaRPr lang="en-US" altLang="ja-JP" sz="1600" dirty="0">
              <a:latin typeface="メイリオ" panose="020B0604030504040204" pitchFamily="50" charset="-128"/>
              <a:ea typeface="メイリオ" panose="020B0604030504040204" pitchFamily="50" charset="-128"/>
            </a:endParaRPr>
          </a:p>
          <a:p>
            <a:pPr marL="285750" indent="-285750">
              <a:lnSpc>
                <a:spcPct val="150000"/>
              </a:lnSpc>
              <a:buFont typeface="Arial" panose="020B0604020202020204" pitchFamily="34" charset="0"/>
              <a:buChar char="•"/>
            </a:pPr>
            <a:r>
              <a:rPr lang="ja-JP" altLang="en-US" sz="1600" dirty="0">
                <a:latin typeface="メイリオ" panose="020B0604030504040204" pitchFamily="50" charset="-128"/>
                <a:ea typeface="メイリオ" panose="020B0604030504040204" pitchFamily="50" charset="-128"/>
              </a:rPr>
              <a:t>他方、解雇が有効となった裁判例は、いずれも会社が具体的な目標・改善項目の設定を行い、指導をしている（日本エマソン事件、日水コン事件など）。</a:t>
            </a:r>
            <a:endParaRPr lang="en-US" altLang="ja-JP" sz="1600" dirty="0">
              <a:latin typeface="メイリオ" panose="020B0604030504040204" pitchFamily="50" charset="-128"/>
              <a:ea typeface="メイリオ" panose="020B0604030504040204" pitchFamily="50" charset="-128"/>
            </a:endParaRPr>
          </a:p>
          <a:p>
            <a:pPr marL="285750" indent="-285750">
              <a:lnSpc>
                <a:spcPct val="150000"/>
              </a:lnSpc>
              <a:buFont typeface="Arial" panose="020B0604020202020204" pitchFamily="34" charset="0"/>
              <a:buChar char="•"/>
            </a:pPr>
            <a:r>
              <a:rPr lang="ja-JP" altLang="en-US" sz="1600" dirty="0">
                <a:solidFill>
                  <a:srgbClr val="000000"/>
                </a:solidFill>
                <a:latin typeface="メイリオ" panose="020B0604030504040204" pitchFamily="50" charset="-128"/>
                <a:ea typeface="メイリオ" panose="020B0604030504040204" pitchFamily="50" charset="-128"/>
              </a:rPr>
              <a:t>業務上の目標は、「過大な要求」「過小な要求」にならないように、社員の能力や業務内容に応じて個別に検討する必要がある（例：シュレッダーをかけせるだけといった作業等は</a:t>
            </a:r>
            <a:r>
              <a:rPr lang="en-US" altLang="ja-JP" sz="1600" dirty="0">
                <a:solidFill>
                  <a:srgbClr val="000000"/>
                </a:solidFill>
                <a:latin typeface="メイリオ" panose="020B0604030504040204" pitchFamily="50" charset="-128"/>
                <a:ea typeface="メイリオ" panose="020B0604030504040204" pitchFamily="50" charset="-128"/>
              </a:rPr>
              <a:t>NG</a:t>
            </a:r>
            <a:r>
              <a:rPr lang="ja-JP" altLang="en-US" sz="1600" dirty="0">
                <a:solidFill>
                  <a:srgbClr val="000000"/>
                </a:solidFill>
                <a:latin typeface="メイリオ" panose="020B0604030504040204" pitchFamily="50" charset="-128"/>
                <a:ea typeface="メイリオ" panose="020B0604030504040204" pitchFamily="50" charset="-128"/>
              </a:rPr>
              <a:t>）。これを設定すれば退職するという魔法はない。</a:t>
            </a:r>
            <a:endParaRPr lang="en-US" altLang="ja-JP" sz="1600" dirty="0">
              <a:solidFill>
                <a:srgbClr val="000000"/>
              </a:solidFill>
              <a:latin typeface="Meiryo" panose="020B0604030504040204" pitchFamily="34" charset="-128"/>
              <a:ea typeface="Meiryo" panose="020B0604030504040204" pitchFamily="34" charset="-128"/>
            </a:endParaRPr>
          </a:p>
          <a:p>
            <a:pPr algn="just" rtl="0" fontAlgn="base">
              <a:lnSpc>
                <a:spcPct val="125000"/>
              </a:lnSpc>
              <a:spcBef>
                <a:spcPct val="0"/>
              </a:spcBef>
              <a:spcAft>
                <a:spcPct val="0"/>
              </a:spcAft>
            </a:pPr>
            <a:endParaRPr kumimoji="1" lang="ja-JP" altLang="en-US" sz="2400" kern="1200" dirty="0">
              <a:solidFill>
                <a:srgbClr val="000000"/>
              </a:solidFill>
              <a:latin typeface="Meiryo" panose="020B0604030504040204" pitchFamily="34" charset="-128"/>
              <a:ea typeface="Meiryo" panose="020B0604030504040204" pitchFamily="34" charset="-128"/>
            </a:endParaRPr>
          </a:p>
        </p:txBody>
      </p:sp>
      <p:sp>
        <p:nvSpPr>
          <p:cNvPr id="7" name="四角形: 角を丸くする 6">
            <a:extLst>
              <a:ext uri="{FF2B5EF4-FFF2-40B4-BE49-F238E27FC236}">
                <a16:creationId xmlns:a16="http://schemas.microsoft.com/office/drawing/2014/main" id="{3C171513-41F9-391F-610E-0008FEEEFE3A}"/>
              </a:ext>
            </a:extLst>
          </p:cNvPr>
          <p:cNvSpPr/>
          <p:nvPr/>
        </p:nvSpPr>
        <p:spPr>
          <a:xfrm>
            <a:off x="696797" y="5528324"/>
            <a:ext cx="7940303" cy="1008112"/>
          </a:xfrm>
          <a:prstGeom prst="round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lnSpc>
                <a:spcPct val="150000"/>
              </a:lnSpc>
            </a:pPr>
            <a:r>
              <a:rPr kumimoji="1" lang="ja-JP" altLang="en-US" sz="1800" dirty="0">
                <a:solidFill>
                  <a:schemeClr val="tx1"/>
                </a:solidFill>
                <a:latin typeface="メイリオ" panose="020B0604030504040204" pitchFamily="50" charset="-128"/>
                <a:ea typeface="メイリオ" panose="020B0604030504040204" pitchFamily="50" charset="-128"/>
              </a:rPr>
              <a:t>能力不足社員には、</a:t>
            </a:r>
            <a:endParaRPr kumimoji="1" lang="en-US" altLang="ja-JP" sz="1800" dirty="0">
              <a:solidFill>
                <a:schemeClr val="tx1"/>
              </a:solidFill>
              <a:latin typeface="メイリオ" panose="020B0604030504040204" pitchFamily="50" charset="-128"/>
              <a:ea typeface="メイリオ" panose="020B0604030504040204" pitchFamily="50" charset="-128"/>
            </a:endParaRPr>
          </a:p>
          <a:p>
            <a:pPr algn="ctr">
              <a:lnSpc>
                <a:spcPct val="150000"/>
              </a:lnSpc>
            </a:pPr>
            <a:r>
              <a:rPr kumimoji="1" lang="ja-JP" altLang="en-US" sz="1800" b="1" dirty="0">
                <a:solidFill>
                  <a:schemeClr val="tx1"/>
                </a:solidFill>
                <a:latin typeface="メイリオ" panose="020B0604030504040204" pitchFamily="50" charset="-128"/>
                <a:ea typeface="メイリオ" panose="020B0604030504040204" pitchFamily="50" charset="-128"/>
              </a:rPr>
              <a:t>業務日報</a:t>
            </a:r>
            <a:r>
              <a:rPr kumimoji="1" lang="ja-JP" altLang="en-US" sz="1800" dirty="0">
                <a:solidFill>
                  <a:schemeClr val="tx1"/>
                </a:solidFill>
                <a:latin typeface="メイリオ" panose="020B0604030504040204" pitchFamily="50" charset="-128"/>
                <a:ea typeface="メイリオ" panose="020B0604030504040204" pitchFamily="50" charset="-128"/>
              </a:rPr>
              <a:t>を通じて日々注意指導を行う対応が効果的</a:t>
            </a:r>
          </a:p>
        </p:txBody>
      </p:sp>
    </p:spTree>
    <p:extLst>
      <p:ext uri="{BB962C8B-B14F-4D97-AF65-F5344CB8AC3E}">
        <p14:creationId xmlns:p14="http://schemas.microsoft.com/office/powerpoint/2010/main" val="2016155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E779BA-799C-B048-82C6-9842D947675B}"/>
              </a:ext>
            </a:extLst>
          </p:cNvPr>
          <p:cNvSpPr>
            <a:spLocks noGrp="1"/>
          </p:cNvSpPr>
          <p:nvPr>
            <p:ph type="title"/>
          </p:nvPr>
        </p:nvSpPr>
        <p:spPr/>
        <p:txBody>
          <a:bodyPr/>
          <a:lstStyle/>
          <a:p>
            <a:r>
              <a:rPr lang="ja-JP" altLang="en-US" sz="2800" dirty="0">
                <a:solidFill>
                  <a:schemeClr val="accent1">
                    <a:lumMod val="75000"/>
                  </a:schemeClr>
                </a:solidFill>
              </a:rPr>
              <a:t>２．問題社員への対応方法</a:t>
            </a:r>
            <a:endParaRPr kumimoji="1" lang="ja-JP" altLang="en-US" sz="2800" dirty="0">
              <a:solidFill>
                <a:schemeClr val="accent1">
                  <a:lumMod val="75000"/>
                </a:schemeClr>
              </a:solidFill>
            </a:endParaRPr>
          </a:p>
        </p:txBody>
      </p:sp>
      <p:sp>
        <p:nvSpPr>
          <p:cNvPr id="3" name="スライド番号プレースホルダー 2">
            <a:extLst>
              <a:ext uri="{FF2B5EF4-FFF2-40B4-BE49-F238E27FC236}">
                <a16:creationId xmlns:a16="http://schemas.microsoft.com/office/drawing/2014/main" id="{0F147B4C-73AE-B74F-A42F-3C84DF25BDEE}"/>
              </a:ext>
            </a:extLst>
          </p:cNvPr>
          <p:cNvSpPr>
            <a:spLocks noGrp="1"/>
          </p:cNvSpPr>
          <p:nvPr>
            <p:ph type="sldNum" sz="quarter" idx="10"/>
          </p:nvPr>
        </p:nvSpPr>
        <p:spPr/>
        <p:txBody>
          <a:bodyPr/>
          <a:lstStyle/>
          <a:p>
            <a:fld id="{905F26D7-7BEB-4AD0-A71B-9B93F744BCF2}" type="slidenum">
              <a:rPr lang="ja-JP" altLang="en-US" smtClean="0"/>
              <a:pPr/>
              <a:t>13</a:t>
            </a:fld>
            <a:endParaRPr lang="ja-JP" altLang="en-US"/>
          </a:p>
        </p:txBody>
      </p:sp>
      <p:sp>
        <p:nvSpPr>
          <p:cNvPr id="4" name="テキスト ボックス 3">
            <a:extLst>
              <a:ext uri="{FF2B5EF4-FFF2-40B4-BE49-F238E27FC236}">
                <a16:creationId xmlns:a16="http://schemas.microsoft.com/office/drawing/2014/main" id="{D28C2128-9DD6-C74E-9AC0-1697225E0F85}"/>
              </a:ext>
            </a:extLst>
          </p:cNvPr>
          <p:cNvSpPr txBox="1"/>
          <p:nvPr/>
        </p:nvSpPr>
        <p:spPr>
          <a:xfrm>
            <a:off x="1128889" y="1783644"/>
            <a:ext cx="0" cy="0"/>
          </a:xfrm>
          <a:prstGeom prst="rect">
            <a:avLst/>
          </a:prstGeom>
          <a:noFill/>
        </p:spPr>
        <p:txBody>
          <a:bodyPr wrap="none" lIns="0" tIns="0" rIns="0" bIns="0" rtlCol="0" anchor="t">
            <a:noAutofit/>
          </a:bodyPr>
          <a:lstStyle/>
          <a:p>
            <a:pPr algn="just" rtl="0" fontAlgn="base">
              <a:lnSpc>
                <a:spcPct val="125000"/>
              </a:lnSpc>
              <a:spcBef>
                <a:spcPct val="0"/>
              </a:spcBef>
              <a:spcAft>
                <a:spcPct val="0"/>
              </a:spcAft>
            </a:pPr>
            <a:endParaRPr kumimoji="1" lang="ja-JP" altLang="en-US" sz="2400" kern="1200">
              <a:solidFill>
                <a:srgbClr val="000000"/>
              </a:solidFill>
              <a:latin typeface="Meiryo" panose="020B0604030504040204" pitchFamily="34" charset="-128"/>
              <a:ea typeface="Meiryo" panose="020B0604030504040204" pitchFamily="34" charset="-128"/>
            </a:endParaRPr>
          </a:p>
        </p:txBody>
      </p:sp>
      <p:sp>
        <p:nvSpPr>
          <p:cNvPr id="5" name="テキスト ボックス 4">
            <a:extLst>
              <a:ext uri="{FF2B5EF4-FFF2-40B4-BE49-F238E27FC236}">
                <a16:creationId xmlns:a16="http://schemas.microsoft.com/office/drawing/2014/main" id="{C800A298-E3F4-B44A-A3A2-0EA8BA7906AD}"/>
              </a:ext>
            </a:extLst>
          </p:cNvPr>
          <p:cNvSpPr txBox="1"/>
          <p:nvPr/>
        </p:nvSpPr>
        <p:spPr>
          <a:xfrm>
            <a:off x="507999" y="1268760"/>
            <a:ext cx="8126413" cy="4968552"/>
          </a:xfrm>
          <a:prstGeom prst="rect">
            <a:avLst/>
          </a:prstGeom>
          <a:noFill/>
          <a:ln>
            <a:noFill/>
          </a:ln>
        </p:spPr>
        <p:txBody>
          <a:bodyPr wrap="square" lIns="0" tIns="0" rIns="0" bIns="0" rtlCol="0" anchor="t">
            <a:noAutofit/>
          </a:bodyPr>
          <a:lstStyle/>
          <a:p>
            <a:pPr algn="just" rtl="0" fontAlgn="base">
              <a:lnSpc>
                <a:spcPct val="125000"/>
              </a:lnSpc>
              <a:spcBef>
                <a:spcPct val="0"/>
              </a:spcBef>
              <a:spcAft>
                <a:spcPct val="0"/>
              </a:spcAft>
            </a:pPr>
            <a:r>
              <a:rPr lang="ja-JP" altLang="en-US" sz="1800" dirty="0">
                <a:solidFill>
                  <a:srgbClr val="000000"/>
                </a:solidFill>
                <a:latin typeface="Meiryo" panose="020B0604030504040204" pitchFamily="34" charset="-128"/>
                <a:ea typeface="Meiryo" panose="020B0604030504040204" pitchFamily="34" charset="-128"/>
              </a:rPr>
              <a:t>■　業務日報の効果</a:t>
            </a:r>
            <a:endParaRPr lang="en-US" altLang="ja-JP" sz="1800" dirty="0">
              <a:solidFill>
                <a:srgbClr val="000000"/>
              </a:solidFill>
              <a:latin typeface="Meiryo" panose="020B0604030504040204" pitchFamily="34" charset="-128"/>
              <a:ea typeface="Meiryo" panose="020B0604030504040204" pitchFamily="34" charset="-128"/>
            </a:endParaRPr>
          </a:p>
          <a:p>
            <a:pPr lvl="1" algn="just">
              <a:lnSpc>
                <a:spcPct val="125000"/>
              </a:lnSpc>
            </a:pPr>
            <a:endParaRPr lang="en-US" altLang="ja-JP" sz="2400" dirty="0">
              <a:solidFill>
                <a:srgbClr val="000000"/>
              </a:solidFill>
              <a:latin typeface="Meiryo" panose="020B0604030504040204" pitchFamily="34" charset="-128"/>
              <a:ea typeface="Meiryo" panose="020B0604030504040204" pitchFamily="34" charset="-128"/>
            </a:endParaRPr>
          </a:p>
          <a:p>
            <a:pPr algn="just" rtl="0" fontAlgn="base">
              <a:lnSpc>
                <a:spcPct val="125000"/>
              </a:lnSpc>
              <a:spcBef>
                <a:spcPct val="0"/>
              </a:spcBef>
              <a:spcAft>
                <a:spcPct val="0"/>
              </a:spcAft>
            </a:pPr>
            <a:endParaRPr kumimoji="1" lang="ja-JP" altLang="en-US" sz="2400" kern="1200" dirty="0">
              <a:solidFill>
                <a:srgbClr val="000000"/>
              </a:solidFill>
              <a:latin typeface="Meiryo" panose="020B0604030504040204" pitchFamily="34" charset="-128"/>
              <a:ea typeface="Meiryo" panose="020B0604030504040204" pitchFamily="34" charset="-128"/>
            </a:endParaRPr>
          </a:p>
        </p:txBody>
      </p:sp>
      <p:sp>
        <p:nvSpPr>
          <p:cNvPr id="16" name="正方形/長方形 15">
            <a:extLst>
              <a:ext uri="{FF2B5EF4-FFF2-40B4-BE49-F238E27FC236}">
                <a16:creationId xmlns:a16="http://schemas.microsoft.com/office/drawing/2014/main" id="{379861D6-5697-42E7-847D-8DA9EBAB848B}"/>
              </a:ext>
            </a:extLst>
          </p:cNvPr>
          <p:cNvSpPr/>
          <p:nvPr/>
        </p:nvSpPr>
        <p:spPr>
          <a:xfrm>
            <a:off x="6012160" y="3642100"/>
            <a:ext cx="936104" cy="432048"/>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endParaRPr kumimoji="1" lang="ja-JP" altLang="en-US" sz="1400" dirty="0">
              <a:solidFill>
                <a:schemeClr val="tx1"/>
              </a:solidFill>
              <a:latin typeface="HGPｺﾞｼｯｸM" panose="020B0600000000000000" pitchFamily="50" charset="-128"/>
              <a:ea typeface="HGPｺﾞｼｯｸM" panose="020B0600000000000000" pitchFamily="50" charset="-128"/>
            </a:endParaRPr>
          </a:p>
        </p:txBody>
      </p:sp>
      <p:sp>
        <p:nvSpPr>
          <p:cNvPr id="17" name="正方形/長方形 16">
            <a:extLst>
              <a:ext uri="{FF2B5EF4-FFF2-40B4-BE49-F238E27FC236}">
                <a16:creationId xmlns:a16="http://schemas.microsoft.com/office/drawing/2014/main" id="{A3ED520B-14CE-4C75-A12D-965556827515}"/>
              </a:ext>
            </a:extLst>
          </p:cNvPr>
          <p:cNvSpPr/>
          <p:nvPr/>
        </p:nvSpPr>
        <p:spPr>
          <a:xfrm>
            <a:off x="6948264" y="1985916"/>
            <a:ext cx="936104" cy="2088232"/>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endParaRPr kumimoji="1" lang="ja-JP" altLang="en-US" sz="1400" dirty="0">
              <a:solidFill>
                <a:schemeClr val="tx1"/>
              </a:solidFill>
              <a:latin typeface="HGPｺﾞｼｯｸM" panose="020B0600000000000000" pitchFamily="50" charset="-128"/>
              <a:ea typeface="HGPｺﾞｼｯｸM" panose="020B0600000000000000" pitchFamily="50" charset="-128"/>
            </a:endParaRPr>
          </a:p>
        </p:txBody>
      </p:sp>
      <p:sp>
        <p:nvSpPr>
          <p:cNvPr id="18" name="四角形: 角を丸くする 17">
            <a:extLst>
              <a:ext uri="{FF2B5EF4-FFF2-40B4-BE49-F238E27FC236}">
                <a16:creationId xmlns:a16="http://schemas.microsoft.com/office/drawing/2014/main" id="{72AE54EA-3ED9-49C4-B101-A66868260650}"/>
              </a:ext>
            </a:extLst>
          </p:cNvPr>
          <p:cNvSpPr/>
          <p:nvPr/>
        </p:nvSpPr>
        <p:spPr>
          <a:xfrm>
            <a:off x="507999" y="1754577"/>
            <a:ext cx="8425694" cy="4583730"/>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44000" tIns="0" rIns="144000" bIns="25200" numCol="1" spcCol="0" rtlCol="0" fromWordArt="0" anchor="t" anchorCtr="0" forceAA="0" compatLnSpc="1">
            <a:prstTxWarp prst="textNoShape">
              <a:avLst/>
            </a:prstTxWarp>
            <a:noAutofit/>
          </a:bodyPr>
          <a:lstStyle/>
          <a:p>
            <a:r>
              <a:rPr kumimoji="1" lang="ja-JP" altLang="en-US" sz="1800" dirty="0">
                <a:solidFill>
                  <a:schemeClr val="tx1"/>
                </a:solidFill>
                <a:latin typeface="メイリオ" panose="020B0604030504040204" pitchFamily="50" charset="-128"/>
                <a:ea typeface="メイリオ" panose="020B0604030504040204" pitchFamily="50" charset="-128"/>
              </a:rPr>
              <a:t>従業員が自分自身を客観視できるようになり、</a:t>
            </a:r>
            <a:endParaRPr kumimoji="1" lang="en-US" altLang="ja-JP" sz="1800" dirty="0">
              <a:solidFill>
                <a:schemeClr val="tx1"/>
              </a:solidFill>
              <a:latin typeface="メイリオ" panose="020B0604030504040204" pitchFamily="50" charset="-128"/>
              <a:ea typeface="メイリオ" panose="020B0604030504040204" pitchFamily="50" charset="-128"/>
            </a:endParaRPr>
          </a:p>
          <a:p>
            <a:r>
              <a:rPr kumimoji="1" lang="ja-JP" altLang="en-US" sz="1800" dirty="0">
                <a:solidFill>
                  <a:schemeClr val="tx1"/>
                </a:solidFill>
                <a:latin typeface="メイリオ" panose="020B0604030504040204" pitchFamily="50" charset="-128"/>
                <a:ea typeface="メイリオ" panose="020B0604030504040204" pitchFamily="50" charset="-128"/>
              </a:rPr>
              <a:t>会社の評価との乖離が少なくなる。</a:t>
            </a:r>
            <a:endParaRPr kumimoji="1" lang="en-US" altLang="ja-JP" sz="1800" dirty="0">
              <a:solidFill>
                <a:schemeClr val="tx1"/>
              </a:solidFill>
              <a:latin typeface="メイリオ" panose="020B0604030504040204" pitchFamily="50" charset="-128"/>
              <a:ea typeface="メイリオ" panose="020B0604030504040204" pitchFamily="50" charset="-128"/>
            </a:endParaRPr>
          </a:p>
          <a:p>
            <a:pPr lvl="1"/>
            <a:endParaRPr kumimoji="1" lang="en-US" altLang="ja-JP" sz="1800" dirty="0">
              <a:solidFill>
                <a:schemeClr val="tx1"/>
              </a:solidFill>
              <a:latin typeface="メイリオ" panose="020B0604030504040204" pitchFamily="50" charset="-128"/>
              <a:ea typeface="メイリオ" panose="020B0604030504040204" pitchFamily="50" charset="-128"/>
            </a:endParaRPr>
          </a:p>
          <a:p>
            <a:r>
              <a:rPr lang="ja-JP" altLang="en-US" sz="1800" b="1"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①　自分は仕事が出来ると思い込んでいた従業員は</a:t>
            </a:r>
            <a:r>
              <a:rPr lang="en-US" altLang="ja-JP" sz="1800" b="1"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p>
          <a:p>
            <a:r>
              <a:rPr lang="ja-JP" altLang="en-US" sz="1800" dirty="0">
                <a:solidFill>
                  <a:schemeClr val="tx1"/>
                </a:solidFill>
                <a:latin typeface="メイリオ" panose="020B0604030504040204" pitchFamily="50" charset="-128"/>
                <a:ea typeface="メイリオ" panose="020B0604030504040204" pitchFamily="50" charset="-128"/>
              </a:rPr>
              <a:t>　　</a:t>
            </a:r>
            <a:endParaRPr lang="en-US" altLang="ja-JP" sz="1800" dirty="0">
              <a:solidFill>
                <a:schemeClr val="tx1"/>
              </a:solidFill>
              <a:latin typeface="メイリオ" panose="020B0604030504040204" pitchFamily="50" charset="-128"/>
              <a:ea typeface="メイリオ" panose="020B0604030504040204" pitchFamily="50" charset="-128"/>
            </a:endParaRPr>
          </a:p>
          <a:p>
            <a:r>
              <a:rPr lang="ja-JP" altLang="en-US" sz="1800" dirty="0">
                <a:solidFill>
                  <a:schemeClr val="tx1"/>
                </a:solidFill>
                <a:latin typeface="メイリオ" panose="020B0604030504040204" pitchFamily="50" charset="-128"/>
                <a:ea typeface="メイリオ" panose="020B0604030504040204" pitchFamily="50" charset="-128"/>
              </a:rPr>
              <a:t>　⇒１日の業務や完了タスクを自分で書き出すので、</a:t>
            </a:r>
            <a:endParaRPr lang="en-US" altLang="ja-JP" sz="1800" dirty="0">
              <a:solidFill>
                <a:schemeClr val="tx1"/>
              </a:solidFill>
              <a:latin typeface="メイリオ" panose="020B0604030504040204" pitchFamily="50" charset="-128"/>
              <a:ea typeface="メイリオ" panose="020B0604030504040204" pitchFamily="50" charset="-128"/>
            </a:endParaRPr>
          </a:p>
          <a:p>
            <a:r>
              <a:rPr lang="ja-JP" altLang="en-US" sz="1800" dirty="0">
                <a:solidFill>
                  <a:schemeClr val="tx1"/>
                </a:solidFill>
                <a:latin typeface="メイリオ" panose="020B0604030504040204" pitchFamily="50" charset="-128"/>
                <a:ea typeface="メイリオ" panose="020B0604030504040204" pitchFamily="50" charset="-128"/>
              </a:rPr>
              <a:t>   　仕事をしている「つもり」だったと</a:t>
            </a:r>
            <a:r>
              <a:rPr lang="ja-JP" altLang="en-US" sz="1800" dirty="0">
                <a:solidFill>
                  <a:srgbClr val="FF0000"/>
                </a:solidFill>
                <a:latin typeface="メイリオ" panose="020B0604030504040204" pitchFamily="50" charset="-128"/>
                <a:ea typeface="メイリオ" panose="020B0604030504040204" pitchFamily="50" charset="-128"/>
              </a:rPr>
              <a:t>気が付く。</a:t>
            </a:r>
            <a:endParaRPr lang="en-US" altLang="ja-JP" sz="1800" dirty="0">
              <a:solidFill>
                <a:srgbClr val="FF0000"/>
              </a:solidFill>
              <a:latin typeface="メイリオ" panose="020B0604030504040204" pitchFamily="50" charset="-128"/>
              <a:ea typeface="メイリオ" panose="020B0604030504040204" pitchFamily="50" charset="-128"/>
            </a:endParaRPr>
          </a:p>
          <a:p>
            <a:endParaRPr lang="en-US" altLang="ja-JP" sz="1800" dirty="0">
              <a:solidFill>
                <a:schemeClr val="tx1"/>
              </a:solidFill>
              <a:latin typeface="メイリオ" panose="020B0604030504040204" pitchFamily="50" charset="-128"/>
              <a:ea typeface="メイリオ" panose="020B0604030504040204" pitchFamily="50" charset="-128"/>
            </a:endParaRPr>
          </a:p>
          <a:p>
            <a:r>
              <a:rPr lang="ja-JP" altLang="en-US" sz="1800" b="1"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②　今まで仕事をさぼっていた従業員は</a:t>
            </a:r>
            <a:r>
              <a:rPr lang="en-US" altLang="ja-JP" sz="1800" b="1"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p>
          <a:p>
            <a:r>
              <a:rPr lang="ja-JP" altLang="en-US" sz="1800" dirty="0">
                <a:solidFill>
                  <a:schemeClr val="tx1"/>
                </a:solidFill>
                <a:latin typeface="メイリオ" panose="020B0604030504040204" pitchFamily="50" charset="-128"/>
                <a:ea typeface="メイリオ" panose="020B0604030504040204" pitchFamily="50" charset="-128"/>
              </a:rPr>
              <a:t>　</a:t>
            </a:r>
            <a:endParaRPr lang="en-US" altLang="ja-JP" sz="1800" dirty="0">
              <a:solidFill>
                <a:schemeClr val="tx1"/>
              </a:solidFill>
              <a:latin typeface="メイリオ" panose="020B0604030504040204" pitchFamily="50" charset="-128"/>
              <a:ea typeface="メイリオ" panose="020B0604030504040204" pitchFamily="50" charset="-128"/>
            </a:endParaRPr>
          </a:p>
          <a:p>
            <a:r>
              <a:rPr lang="ja-JP" altLang="en-US" sz="1800" dirty="0">
                <a:solidFill>
                  <a:schemeClr val="tx1"/>
                </a:solidFill>
                <a:latin typeface="メイリオ" panose="020B0604030504040204" pitchFamily="50" charset="-128"/>
                <a:ea typeface="メイリオ" panose="020B0604030504040204" pitchFamily="50" charset="-128"/>
              </a:rPr>
              <a:t>　⇒日報に業務を書かなければいけない</a:t>
            </a:r>
            <a:endParaRPr lang="en-US" altLang="ja-JP" sz="1800" dirty="0">
              <a:solidFill>
                <a:schemeClr val="tx1"/>
              </a:solidFill>
              <a:latin typeface="メイリオ" panose="020B0604030504040204" pitchFamily="50" charset="-128"/>
              <a:ea typeface="メイリオ" panose="020B0604030504040204" pitchFamily="50" charset="-128"/>
            </a:endParaRPr>
          </a:p>
          <a:p>
            <a:r>
              <a:rPr lang="ja-JP" altLang="en-US" sz="1800" dirty="0">
                <a:solidFill>
                  <a:schemeClr val="tx1"/>
                </a:solidFill>
                <a:latin typeface="メイリオ" panose="020B0604030504040204" pitchFamily="50" charset="-128"/>
                <a:ea typeface="メイリオ" panose="020B0604030504040204" pitchFamily="50" charset="-128"/>
              </a:rPr>
              <a:t>     ので、仕事をしている</a:t>
            </a:r>
            <a:r>
              <a:rPr lang="ja-JP" altLang="en-US" sz="1800" dirty="0">
                <a:solidFill>
                  <a:srgbClr val="FF0000"/>
                </a:solidFill>
                <a:latin typeface="メイリオ" panose="020B0604030504040204" pitchFamily="50" charset="-128"/>
                <a:ea typeface="メイリオ" panose="020B0604030504040204" pitchFamily="50" charset="-128"/>
              </a:rPr>
              <a:t>「ふり」をしな</a:t>
            </a:r>
            <a:endParaRPr lang="en-US" altLang="ja-JP" sz="1800" dirty="0">
              <a:solidFill>
                <a:srgbClr val="FF0000"/>
              </a:solidFill>
              <a:latin typeface="メイリオ" panose="020B0604030504040204" pitchFamily="50" charset="-128"/>
              <a:ea typeface="メイリオ" panose="020B0604030504040204" pitchFamily="50" charset="-128"/>
            </a:endParaRPr>
          </a:p>
          <a:p>
            <a:r>
              <a:rPr lang="ja-JP" altLang="en-US" sz="1800" dirty="0">
                <a:solidFill>
                  <a:srgbClr val="FF0000"/>
                </a:solidFill>
                <a:latin typeface="メイリオ" panose="020B0604030504040204" pitchFamily="50" charset="-128"/>
                <a:ea typeface="メイリオ" panose="020B0604030504040204" pitchFamily="50" charset="-128"/>
              </a:rPr>
              <a:t>　  くなる。</a:t>
            </a:r>
            <a:endParaRPr lang="en-US" altLang="ja-JP" sz="1800" dirty="0">
              <a:solidFill>
                <a:srgbClr val="FF0000"/>
              </a:solidFill>
              <a:latin typeface="メイリオ" panose="020B0604030504040204" pitchFamily="50" charset="-128"/>
              <a:ea typeface="メイリオ" panose="020B0604030504040204" pitchFamily="50" charset="-128"/>
            </a:endParaRPr>
          </a:p>
        </p:txBody>
      </p:sp>
      <p:sp>
        <p:nvSpPr>
          <p:cNvPr id="19" name="正方形/長方形 18">
            <a:extLst>
              <a:ext uri="{FF2B5EF4-FFF2-40B4-BE49-F238E27FC236}">
                <a16:creationId xmlns:a16="http://schemas.microsoft.com/office/drawing/2014/main" id="{19E88EC9-3E8D-45D0-8ADF-59895BA9BACE}"/>
              </a:ext>
            </a:extLst>
          </p:cNvPr>
          <p:cNvSpPr/>
          <p:nvPr/>
        </p:nvSpPr>
        <p:spPr>
          <a:xfrm>
            <a:off x="6370429" y="4036783"/>
            <a:ext cx="1181263" cy="1902838"/>
          </a:xfrm>
          <a:prstGeom prst="rect">
            <a:avLst/>
          </a:prstGeom>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r>
              <a:rPr kumimoji="1" lang="ja-JP" altLang="en-US" sz="1400" dirty="0">
                <a:solidFill>
                  <a:schemeClr val="tx1"/>
                </a:solidFill>
                <a:latin typeface="HGPｺﾞｼｯｸM" panose="020B0600000000000000" pitchFamily="50" charset="-128"/>
                <a:ea typeface="HGPｺﾞｼｯｸM" panose="020B0600000000000000" pitchFamily="50" charset="-128"/>
              </a:rPr>
              <a:t>実際の</a:t>
            </a:r>
            <a:endParaRPr kumimoji="1" lang="en-US" altLang="ja-JP" sz="1400" dirty="0">
              <a:solidFill>
                <a:schemeClr val="tx1"/>
              </a:solidFill>
              <a:latin typeface="HGPｺﾞｼｯｸM" panose="020B0600000000000000" pitchFamily="50" charset="-128"/>
              <a:ea typeface="HGPｺﾞｼｯｸM" panose="020B0600000000000000" pitchFamily="50" charset="-128"/>
            </a:endParaRPr>
          </a:p>
          <a:p>
            <a:pPr algn="ctr"/>
            <a:r>
              <a:rPr kumimoji="1" lang="ja-JP" altLang="en-US" sz="1400" dirty="0">
                <a:solidFill>
                  <a:schemeClr val="tx1"/>
                </a:solidFill>
                <a:latin typeface="HGPｺﾞｼｯｸM" panose="020B0600000000000000" pitchFamily="50" charset="-128"/>
                <a:ea typeface="HGPｺﾞｼｯｸM" panose="020B0600000000000000" pitchFamily="50" charset="-128"/>
              </a:rPr>
              <a:t>仕事量</a:t>
            </a:r>
          </a:p>
        </p:txBody>
      </p:sp>
      <p:sp>
        <p:nvSpPr>
          <p:cNvPr id="20" name="正方形/長方形 19">
            <a:extLst>
              <a:ext uri="{FF2B5EF4-FFF2-40B4-BE49-F238E27FC236}">
                <a16:creationId xmlns:a16="http://schemas.microsoft.com/office/drawing/2014/main" id="{6BACE3A5-6A29-4177-AFD5-F2189A05189E}"/>
              </a:ext>
            </a:extLst>
          </p:cNvPr>
          <p:cNvSpPr/>
          <p:nvPr/>
        </p:nvSpPr>
        <p:spPr>
          <a:xfrm>
            <a:off x="7538896" y="2276872"/>
            <a:ext cx="1209569" cy="3672408"/>
          </a:xfrm>
          <a:prstGeom prst="rect">
            <a:avLst/>
          </a:prstGeom>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r>
              <a:rPr kumimoji="1" lang="ja-JP" altLang="en-US" sz="1400" dirty="0">
                <a:solidFill>
                  <a:schemeClr val="tx1"/>
                </a:solidFill>
                <a:latin typeface="HGPｺﾞｼｯｸM" panose="020B0600000000000000" pitchFamily="50" charset="-128"/>
                <a:ea typeface="HGPｺﾞｼｯｸM" panose="020B0600000000000000" pitchFamily="50" charset="-128"/>
              </a:rPr>
              <a:t>求められている仕事量</a:t>
            </a:r>
          </a:p>
        </p:txBody>
      </p:sp>
      <p:sp>
        <p:nvSpPr>
          <p:cNvPr id="21" name="正方形/長方形 20">
            <a:extLst>
              <a:ext uri="{FF2B5EF4-FFF2-40B4-BE49-F238E27FC236}">
                <a16:creationId xmlns:a16="http://schemas.microsoft.com/office/drawing/2014/main" id="{6C9D6476-9006-4795-8393-6BAED06E5CA9}"/>
              </a:ext>
            </a:extLst>
          </p:cNvPr>
          <p:cNvSpPr/>
          <p:nvPr/>
        </p:nvSpPr>
        <p:spPr>
          <a:xfrm>
            <a:off x="6357633" y="2276872"/>
            <a:ext cx="1181264" cy="1769570"/>
          </a:xfrm>
          <a:prstGeom prst="rect">
            <a:avLst/>
          </a:prstGeom>
          <a:solidFill>
            <a:schemeClr val="accent2">
              <a:lumMod val="20000"/>
              <a:lumOff val="80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r>
              <a:rPr lang="ja-JP" altLang="en-US" sz="1400" b="1" dirty="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できていない</a:t>
            </a:r>
            <a:r>
              <a:rPr kumimoji="1" lang="ja-JP" altLang="en-US" sz="1400" b="1" dirty="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仕事量</a:t>
            </a:r>
          </a:p>
        </p:txBody>
      </p:sp>
      <p:sp>
        <p:nvSpPr>
          <p:cNvPr id="22" name="吹き出し: 四角形 21">
            <a:extLst>
              <a:ext uri="{FF2B5EF4-FFF2-40B4-BE49-F238E27FC236}">
                <a16:creationId xmlns:a16="http://schemas.microsoft.com/office/drawing/2014/main" id="{5B2CBF3F-48EB-4D4D-9724-B91BF6D38C13}"/>
              </a:ext>
            </a:extLst>
          </p:cNvPr>
          <p:cNvSpPr/>
          <p:nvPr/>
        </p:nvSpPr>
        <p:spPr>
          <a:xfrm>
            <a:off x="5628493" y="1085836"/>
            <a:ext cx="3054301" cy="902550"/>
          </a:xfrm>
          <a:prstGeom prst="wedgeRectCallout">
            <a:avLst>
              <a:gd name="adj1" fmla="val 717"/>
              <a:gd name="adj2" fmla="val 77299"/>
            </a:avLst>
          </a:prstGeom>
          <a:solidFill>
            <a:schemeClr val="accent4">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r>
              <a:rPr kumimoji="1" lang="ja-JP" altLang="en-US" dirty="0">
                <a:solidFill>
                  <a:schemeClr val="tx1"/>
                </a:solidFill>
                <a:latin typeface="メイリオ" panose="020B0604030504040204" pitchFamily="50" charset="-128"/>
                <a:ea typeface="メイリオ" panose="020B0604030504040204" pitchFamily="50" charset="-128"/>
              </a:rPr>
              <a:t>①　ここに気が付く！</a:t>
            </a:r>
          </a:p>
        </p:txBody>
      </p:sp>
      <p:sp>
        <p:nvSpPr>
          <p:cNvPr id="23" name="吹き出し: 四角形 22">
            <a:extLst>
              <a:ext uri="{FF2B5EF4-FFF2-40B4-BE49-F238E27FC236}">
                <a16:creationId xmlns:a16="http://schemas.microsoft.com/office/drawing/2014/main" id="{131FBA5C-141B-4141-97B3-C8D281221116}"/>
              </a:ext>
            </a:extLst>
          </p:cNvPr>
          <p:cNvSpPr/>
          <p:nvPr/>
        </p:nvSpPr>
        <p:spPr>
          <a:xfrm>
            <a:off x="2206921" y="5939621"/>
            <a:ext cx="3677893" cy="817717"/>
          </a:xfrm>
          <a:prstGeom prst="wedgeRectCallout">
            <a:avLst>
              <a:gd name="adj1" fmla="val 86141"/>
              <a:gd name="adj2" fmla="val -304292"/>
            </a:avLst>
          </a:prstGeom>
          <a:solidFill>
            <a:schemeClr val="accent4">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r>
              <a:rPr kumimoji="1" lang="ja-JP" altLang="en-US" sz="1600" dirty="0">
                <a:solidFill>
                  <a:schemeClr val="tx1"/>
                </a:solidFill>
                <a:latin typeface="メイリオ" panose="020B0604030504040204" pitchFamily="50" charset="-128"/>
                <a:ea typeface="メイリオ" panose="020B0604030504040204" pitchFamily="50" charset="-128"/>
              </a:rPr>
              <a:t>②　ここに取り組むようになる！</a:t>
            </a:r>
          </a:p>
        </p:txBody>
      </p:sp>
    </p:spTree>
    <p:extLst>
      <p:ext uri="{BB962C8B-B14F-4D97-AF65-F5344CB8AC3E}">
        <p14:creationId xmlns:p14="http://schemas.microsoft.com/office/powerpoint/2010/main" val="2928052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E779BA-799C-B048-82C6-9842D947675B}"/>
              </a:ext>
            </a:extLst>
          </p:cNvPr>
          <p:cNvSpPr>
            <a:spLocks noGrp="1"/>
          </p:cNvSpPr>
          <p:nvPr>
            <p:ph type="title"/>
          </p:nvPr>
        </p:nvSpPr>
        <p:spPr/>
        <p:txBody>
          <a:bodyPr/>
          <a:lstStyle/>
          <a:p>
            <a:r>
              <a:rPr lang="ja-JP" altLang="en-US" sz="2800" dirty="0">
                <a:solidFill>
                  <a:schemeClr val="accent1">
                    <a:lumMod val="75000"/>
                  </a:schemeClr>
                </a:solidFill>
              </a:rPr>
              <a:t>２．問題社員への対応方法</a:t>
            </a:r>
            <a:endParaRPr kumimoji="1" lang="ja-JP" altLang="en-US" sz="2800" dirty="0">
              <a:solidFill>
                <a:schemeClr val="accent1">
                  <a:lumMod val="75000"/>
                </a:schemeClr>
              </a:solidFill>
            </a:endParaRPr>
          </a:p>
        </p:txBody>
      </p:sp>
      <p:sp>
        <p:nvSpPr>
          <p:cNvPr id="3" name="スライド番号プレースホルダー 2">
            <a:extLst>
              <a:ext uri="{FF2B5EF4-FFF2-40B4-BE49-F238E27FC236}">
                <a16:creationId xmlns:a16="http://schemas.microsoft.com/office/drawing/2014/main" id="{0F147B4C-73AE-B74F-A42F-3C84DF25BDEE}"/>
              </a:ext>
            </a:extLst>
          </p:cNvPr>
          <p:cNvSpPr>
            <a:spLocks noGrp="1"/>
          </p:cNvSpPr>
          <p:nvPr>
            <p:ph type="sldNum" sz="quarter" idx="10"/>
          </p:nvPr>
        </p:nvSpPr>
        <p:spPr/>
        <p:txBody>
          <a:bodyPr/>
          <a:lstStyle/>
          <a:p>
            <a:fld id="{905F26D7-7BEB-4AD0-A71B-9B93F744BCF2}" type="slidenum">
              <a:rPr lang="ja-JP" altLang="en-US" smtClean="0"/>
              <a:pPr/>
              <a:t>14</a:t>
            </a:fld>
            <a:endParaRPr lang="ja-JP" altLang="en-US"/>
          </a:p>
        </p:txBody>
      </p:sp>
      <p:sp>
        <p:nvSpPr>
          <p:cNvPr id="4" name="テキスト ボックス 3">
            <a:extLst>
              <a:ext uri="{FF2B5EF4-FFF2-40B4-BE49-F238E27FC236}">
                <a16:creationId xmlns:a16="http://schemas.microsoft.com/office/drawing/2014/main" id="{D28C2128-9DD6-C74E-9AC0-1697225E0F85}"/>
              </a:ext>
            </a:extLst>
          </p:cNvPr>
          <p:cNvSpPr txBox="1"/>
          <p:nvPr/>
        </p:nvSpPr>
        <p:spPr>
          <a:xfrm>
            <a:off x="1128889" y="1783644"/>
            <a:ext cx="0" cy="0"/>
          </a:xfrm>
          <a:prstGeom prst="rect">
            <a:avLst/>
          </a:prstGeom>
          <a:noFill/>
        </p:spPr>
        <p:txBody>
          <a:bodyPr wrap="none" lIns="0" tIns="0" rIns="0" bIns="0" rtlCol="0" anchor="t">
            <a:noAutofit/>
          </a:bodyPr>
          <a:lstStyle/>
          <a:p>
            <a:pPr algn="just" rtl="0" fontAlgn="base">
              <a:lnSpc>
                <a:spcPct val="125000"/>
              </a:lnSpc>
              <a:spcBef>
                <a:spcPct val="0"/>
              </a:spcBef>
              <a:spcAft>
                <a:spcPct val="0"/>
              </a:spcAft>
            </a:pPr>
            <a:endParaRPr kumimoji="1" lang="ja-JP" altLang="en-US" sz="2400" kern="1200">
              <a:solidFill>
                <a:srgbClr val="000000"/>
              </a:solidFill>
              <a:latin typeface="Meiryo" panose="020B0604030504040204" pitchFamily="34" charset="-128"/>
              <a:ea typeface="Meiryo" panose="020B0604030504040204" pitchFamily="34" charset="-128"/>
            </a:endParaRPr>
          </a:p>
        </p:txBody>
      </p:sp>
      <p:sp>
        <p:nvSpPr>
          <p:cNvPr id="5" name="テキスト ボックス 4">
            <a:extLst>
              <a:ext uri="{FF2B5EF4-FFF2-40B4-BE49-F238E27FC236}">
                <a16:creationId xmlns:a16="http://schemas.microsoft.com/office/drawing/2014/main" id="{C800A298-E3F4-B44A-A3A2-0EA8BA7906AD}"/>
              </a:ext>
            </a:extLst>
          </p:cNvPr>
          <p:cNvSpPr txBox="1"/>
          <p:nvPr/>
        </p:nvSpPr>
        <p:spPr>
          <a:xfrm>
            <a:off x="507999" y="1124744"/>
            <a:ext cx="8126413" cy="5112568"/>
          </a:xfrm>
          <a:prstGeom prst="rect">
            <a:avLst/>
          </a:prstGeom>
          <a:noFill/>
        </p:spPr>
        <p:txBody>
          <a:bodyPr wrap="square" lIns="0" tIns="0" rIns="0" bIns="0" rtlCol="0" anchor="t">
            <a:noAutofit/>
          </a:bodyPr>
          <a:lstStyle/>
          <a:p>
            <a:pPr algn="just" rtl="0" fontAlgn="base">
              <a:lnSpc>
                <a:spcPct val="125000"/>
              </a:lnSpc>
              <a:spcBef>
                <a:spcPct val="0"/>
              </a:spcBef>
              <a:spcAft>
                <a:spcPct val="0"/>
              </a:spcAft>
            </a:pPr>
            <a:r>
              <a:rPr lang="ja-JP" altLang="en-US" sz="1800" dirty="0">
                <a:solidFill>
                  <a:srgbClr val="000000"/>
                </a:solidFill>
                <a:latin typeface="Meiryo" panose="020B0604030504040204" pitchFamily="34" charset="-128"/>
                <a:ea typeface="Meiryo" panose="020B0604030504040204" pitchFamily="34" charset="-128"/>
              </a:rPr>
              <a:t>■　従業員の退職</a:t>
            </a:r>
            <a:endParaRPr lang="en-US" altLang="ja-JP" sz="1800" dirty="0">
              <a:solidFill>
                <a:srgbClr val="000000"/>
              </a:solidFill>
              <a:latin typeface="Meiryo" panose="020B0604030504040204" pitchFamily="34" charset="-128"/>
              <a:ea typeface="Meiryo" panose="020B0604030504040204" pitchFamily="34" charset="-128"/>
            </a:endParaRPr>
          </a:p>
          <a:p>
            <a:pPr algn="just" rtl="0" fontAlgn="base">
              <a:lnSpc>
                <a:spcPct val="125000"/>
              </a:lnSpc>
              <a:spcBef>
                <a:spcPct val="0"/>
              </a:spcBef>
              <a:spcAft>
                <a:spcPct val="0"/>
              </a:spcAft>
            </a:pPr>
            <a:endParaRPr lang="en-US" altLang="ja-JP" sz="2400" dirty="0">
              <a:solidFill>
                <a:srgbClr val="000000"/>
              </a:solidFill>
              <a:latin typeface="Meiryo" panose="020B0604030504040204" pitchFamily="34" charset="-128"/>
              <a:ea typeface="Meiryo" panose="020B0604030504040204" pitchFamily="34" charset="-128"/>
            </a:endParaRPr>
          </a:p>
          <a:p>
            <a:pPr algn="just" rtl="0" fontAlgn="base">
              <a:lnSpc>
                <a:spcPct val="125000"/>
              </a:lnSpc>
              <a:spcBef>
                <a:spcPct val="0"/>
              </a:spcBef>
              <a:spcAft>
                <a:spcPct val="0"/>
              </a:spcAft>
            </a:pPr>
            <a:endParaRPr lang="en-US" altLang="ja-JP" sz="2400" dirty="0">
              <a:solidFill>
                <a:srgbClr val="000000"/>
              </a:solidFill>
              <a:latin typeface="Meiryo" panose="020B0604030504040204" pitchFamily="34" charset="-128"/>
              <a:ea typeface="Meiryo" panose="020B0604030504040204" pitchFamily="34" charset="-128"/>
            </a:endParaRPr>
          </a:p>
          <a:p>
            <a:pPr algn="just" rtl="0" fontAlgn="base">
              <a:lnSpc>
                <a:spcPct val="125000"/>
              </a:lnSpc>
              <a:spcBef>
                <a:spcPct val="0"/>
              </a:spcBef>
              <a:spcAft>
                <a:spcPct val="0"/>
              </a:spcAft>
            </a:pPr>
            <a:endParaRPr lang="en-US" altLang="ja-JP" sz="2400" dirty="0">
              <a:solidFill>
                <a:srgbClr val="000000"/>
              </a:solidFill>
              <a:latin typeface="Meiryo" panose="020B0604030504040204" pitchFamily="34" charset="-128"/>
              <a:ea typeface="Meiryo" panose="020B0604030504040204" pitchFamily="34" charset="-128"/>
            </a:endParaRPr>
          </a:p>
          <a:p>
            <a:pPr algn="just" rtl="0" fontAlgn="base">
              <a:lnSpc>
                <a:spcPct val="125000"/>
              </a:lnSpc>
              <a:spcBef>
                <a:spcPct val="0"/>
              </a:spcBef>
              <a:spcAft>
                <a:spcPct val="0"/>
              </a:spcAft>
            </a:pPr>
            <a:endParaRPr lang="en-US" altLang="ja-JP" sz="2400" dirty="0">
              <a:solidFill>
                <a:srgbClr val="000000"/>
              </a:solidFill>
              <a:latin typeface="Meiryo" panose="020B0604030504040204" pitchFamily="34" charset="-128"/>
              <a:ea typeface="Meiryo" panose="020B0604030504040204" pitchFamily="34" charset="-128"/>
            </a:endParaRPr>
          </a:p>
          <a:p>
            <a:pPr lvl="1" algn="just">
              <a:lnSpc>
                <a:spcPct val="125000"/>
              </a:lnSpc>
            </a:pPr>
            <a:r>
              <a:rPr lang="ja-JP" altLang="en-US" dirty="0">
                <a:solidFill>
                  <a:srgbClr val="000000"/>
                </a:solidFill>
                <a:latin typeface="Meiryo" panose="020B0604030504040204" pitchFamily="34" charset="-128"/>
                <a:ea typeface="Meiryo" panose="020B0604030504040204" pitchFamily="34" charset="-128"/>
              </a:rPr>
              <a:t>会社から求められている　　　　　　　　　会社に居心地の良さ</a:t>
            </a:r>
            <a:endParaRPr lang="en-US" altLang="ja-JP" dirty="0">
              <a:solidFill>
                <a:srgbClr val="000000"/>
              </a:solidFill>
              <a:latin typeface="Meiryo" panose="020B0604030504040204" pitchFamily="34" charset="-128"/>
              <a:ea typeface="Meiryo" panose="020B0604030504040204" pitchFamily="34" charset="-128"/>
            </a:endParaRPr>
          </a:p>
          <a:p>
            <a:pPr lvl="1" algn="just">
              <a:lnSpc>
                <a:spcPct val="125000"/>
              </a:lnSpc>
            </a:pPr>
            <a:r>
              <a:rPr lang="ja-JP" altLang="en-US" dirty="0">
                <a:solidFill>
                  <a:srgbClr val="000000"/>
                </a:solidFill>
                <a:latin typeface="Meiryo" panose="020B0604030504040204" pitchFamily="34" charset="-128"/>
                <a:ea typeface="Meiryo" panose="020B0604030504040204" pitchFamily="34" charset="-128"/>
              </a:rPr>
              <a:t>ことができていないと　　　　　　　　　　を感じなくなる。</a:t>
            </a:r>
            <a:endParaRPr lang="en-US" altLang="ja-JP" dirty="0">
              <a:solidFill>
                <a:srgbClr val="000000"/>
              </a:solidFill>
              <a:latin typeface="Meiryo" panose="020B0604030504040204" pitchFamily="34" charset="-128"/>
              <a:ea typeface="Meiryo" panose="020B0604030504040204" pitchFamily="34" charset="-128"/>
            </a:endParaRPr>
          </a:p>
          <a:p>
            <a:pPr lvl="1" algn="just">
              <a:lnSpc>
                <a:spcPct val="125000"/>
              </a:lnSpc>
            </a:pPr>
            <a:r>
              <a:rPr lang="ja-JP" altLang="en-US" dirty="0">
                <a:solidFill>
                  <a:srgbClr val="000000"/>
                </a:solidFill>
                <a:latin typeface="Meiryo" panose="020B0604030504040204" pitchFamily="34" charset="-128"/>
                <a:ea typeface="Meiryo" panose="020B0604030504040204" pitchFamily="34" charset="-128"/>
              </a:rPr>
              <a:t>認識する。</a:t>
            </a:r>
            <a:endParaRPr lang="en-US" altLang="ja-JP" dirty="0">
              <a:solidFill>
                <a:srgbClr val="000000"/>
              </a:solidFill>
              <a:latin typeface="Meiryo" panose="020B0604030504040204" pitchFamily="34" charset="-128"/>
              <a:ea typeface="Meiryo" panose="020B0604030504040204" pitchFamily="34" charset="-128"/>
            </a:endParaRPr>
          </a:p>
          <a:p>
            <a:pPr algn="just" rtl="0" fontAlgn="base">
              <a:lnSpc>
                <a:spcPct val="125000"/>
              </a:lnSpc>
              <a:spcBef>
                <a:spcPct val="0"/>
              </a:spcBef>
              <a:spcAft>
                <a:spcPct val="0"/>
              </a:spcAft>
            </a:pPr>
            <a:endParaRPr kumimoji="1" lang="ja-JP" altLang="en-US" sz="2400" kern="1200" dirty="0">
              <a:solidFill>
                <a:srgbClr val="000000"/>
              </a:solidFill>
              <a:latin typeface="Meiryo" panose="020B0604030504040204" pitchFamily="34" charset="-128"/>
              <a:ea typeface="Meiryo" panose="020B0604030504040204" pitchFamily="34" charset="-128"/>
            </a:endParaRPr>
          </a:p>
        </p:txBody>
      </p:sp>
      <p:sp>
        <p:nvSpPr>
          <p:cNvPr id="14" name="正方形/長方形 13">
            <a:extLst>
              <a:ext uri="{FF2B5EF4-FFF2-40B4-BE49-F238E27FC236}">
                <a16:creationId xmlns:a16="http://schemas.microsoft.com/office/drawing/2014/main" id="{B14B9AEE-C874-4755-9197-21F8E6840F7F}"/>
              </a:ext>
            </a:extLst>
          </p:cNvPr>
          <p:cNvSpPr/>
          <p:nvPr/>
        </p:nvSpPr>
        <p:spPr>
          <a:xfrm>
            <a:off x="837766" y="1772816"/>
            <a:ext cx="2664296" cy="1260140"/>
          </a:xfrm>
          <a:prstGeom prst="rect">
            <a:avLst/>
          </a:prstGeom>
          <a:solidFill>
            <a:schemeClr val="accent2">
              <a:lumMod val="20000"/>
              <a:lumOff val="80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r>
              <a:rPr lang="ja-JP" altLang="en-US" dirty="0">
                <a:solidFill>
                  <a:schemeClr val="tx1"/>
                </a:solidFill>
                <a:latin typeface="メイリオ" panose="020B0604030504040204" pitchFamily="50" charset="-128"/>
                <a:ea typeface="メイリオ" panose="020B0604030504040204" pitchFamily="50" charset="-128"/>
              </a:rPr>
              <a:t>できていない仕事</a:t>
            </a:r>
            <a:endParaRPr lang="en-US" altLang="ja-JP" dirty="0">
              <a:solidFill>
                <a:schemeClr val="tx1"/>
              </a:solidFill>
              <a:latin typeface="メイリオ" panose="020B0604030504040204" pitchFamily="50" charset="-128"/>
              <a:ea typeface="メイリオ" panose="020B0604030504040204" pitchFamily="50" charset="-128"/>
            </a:endParaRPr>
          </a:p>
          <a:p>
            <a:pPr algn="ctr"/>
            <a:r>
              <a:rPr lang="en-US" altLang="ja-JP" dirty="0">
                <a:solidFill>
                  <a:schemeClr val="tx1"/>
                </a:solidFill>
                <a:latin typeface="メイリオ" panose="020B0604030504040204" pitchFamily="50" charset="-128"/>
                <a:ea typeface="メイリオ" panose="020B0604030504040204" pitchFamily="50" charset="-128"/>
              </a:rPr>
              <a:t>or</a:t>
            </a:r>
          </a:p>
          <a:p>
            <a:pPr algn="ctr"/>
            <a:r>
              <a:rPr lang="ja-JP" altLang="en-US" dirty="0">
                <a:solidFill>
                  <a:schemeClr val="tx1"/>
                </a:solidFill>
                <a:latin typeface="メイリオ" panose="020B0604030504040204" pitchFamily="50" charset="-128"/>
                <a:ea typeface="メイリオ" panose="020B0604030504040204" pitchFamily="50" charset="-128"/>
              </a:rPr>
              <a:t>やっていない仕事</a:t>
            </a:r>
            <a:endParaRPr lang="en-US" altLang="ja-JP" dirty="0">
              <a:solidFill>
                <a:schemeClr val="tx1"/>
              </a:solidFill>
              <a:latin typeface="メイリオ" panose="020B0604030504040204" pitchFamily="50" charset="-128"/>
              <a:ea typeface="メイリオ" panose="020B0604030504040204" pitchFamily="50" charset="-128"/>
            </a:endParaRPr>
          </a:p>
        </p:txBody>
      </p:sp>
      <p:sp>
        <p:nvSpPr>
          <p:cNvPr id="7" name="次の値と等しい 6">
            <a:extLst>
              <a:ext uri="{FF2B5EF4-FFF2-40B4-BE49-F238E27FC236}">
                <a16:creationId xmlns:a16="http://schemas.microsoft.com/office/drawing/2014/main" id="{87639E88-AEEE-4AE4-900F-EAAD637315F9}"/>
              </a:ext>
            </a:extLst>
          </p:cNvPr>
          <p:cNvSpPr/>
          <p:nvPr/>
        </p:nvSpPr>
        <p:spPr>
          <a:xfrm>
            <a:off x="4016006" y="1882369"/>
            <a:ext cx="1368154" cy="936104"/>
          </a:xfrm>
          <a:prstGeom prst="mathEqual">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endParaRPr kumimoji="1" lang="ja-JP" altLang="en-US" sz="1400" dirty="0">
              <a:ln w="0"/>
              <a:solidFill>
                <a:schemeClr val="accent1"/>
              </a:solidFill>
              <a:effectLst>
                <a:outerShdw blurRad="38100" dist="25400" dir="5400000" algn="ctr" rotWithShape="0">
                  <a:srgbClr val="6E747A">
                    <a:alpha val="43000"/>
                  </a:srgbClr>
                </a:outerShdw>
              </a:effectLst>
              <a:latin typeface="HGPｺﾞｼｯｸM" panose="020B0600000000000000" pitchFamily="50" charset="-128"/>
              <a:ea typeface="HGPｺﾞｼｯｸM" panose="020B0600000000000000" pitchFamily="50" charset="-128"/>
            </a:endParaRPr>
          </a:p>
        </p:txBody>
      </p:sp>
      <p:sp>
        <p:nvSpPr>
          <p:cNvPr id="24" name="正方形/長方形 23">
            <a:extLst>
              <a:ext uri="{FF2B5EF4-FFF2-40B4-BE49-F238E27FC236}">
                <a16:creationId xmlns:a16="http://schemas.microsoft.com/office/drawing/2014/main" id="{59BF7277-E83F-4C6A-BBC4-FC660B51BA6A}"/>
              </a:ext>
            </a:extLst>
          </p:cNvPr>
          <p:cNvSpPr/>
          <p:nvPr/>
        </p:nvSpPr>
        <p:spPr>
          <a:xfrm>
            <a:off x="5860034" y="1772816"/>
            <a:ext cx="2664296" cy="1152128"/>
          </a:xfrm>
          <a:prstGeom prst="rect">
            <a:avLst/>
          </a:prstGeom>
          <a:solidFill>
            <a:schemeClr val="accent2">
              <a:lumMod val="20000"/>
              <a:lumOff val="80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r>
              <a:rPr lang="ja-JP" altLang="en-US" dirty="0">
                <a:solidFill>
                  <a:schemeClr val="tx1"/>
                </a:solidFill>
                <a:latin typeface="メイリオ" panose="020B0604030504040204" pitchFamily="50" charset="-128"/>
                <a:ea typeface="メイリオ" panose="020B0604030504040204" pitchFamily="50" charset="-128"/>
              </a:rPr>
              <a:t>やりたくない仕事</a:t>
            </a:r>
            <a:endParaRPr lang="en-US" altLang="ja-JP" dirty="0">
              <a:solidFill>
                <a:schemeClr val="tx1"/>
              </a:solidFill>
              <a:latin typeface="メイリオ" panose="020B0604030504040204" pitchFamily="50" charset="-128"/>
              <a:ea typeface="メイリオ" panose="020B0604030504040204" pitchFamily="50" charset="-128"/>
            </a:endParaRPr>
          </a:p>
        </p:txBody>
      </p:sp>
      <p:sp>
        <p:nvSpPr>
          <p:cNvPr id="8" name="矢印: 下 7">
            <a:extLst>
              <a:ext uri="{FF2B5EF4-FFF2-40B4-BE49-F238E27FC236}">
                <a16:creationId xmlns:a16="http://schemas.microsoft.com/office/drawing/2014/main" id="{6B983BF8-3E0B-4F6D-8440-92DE7D5C1F0F}"/>
              </a:ext>
            </a:extLst>
          </p:cNvPr>
          <p:cNvSpPr/>
          <p:nvPr/>
        </p:nvSpPr>
        <p:spPr>
          <a:xfrm>
            <a:off x="4016006" y="3357056"/>
            <a:ext cx="1368154" cy="1460897"/>
          </a:xfrm>
          <a:prstGeom prst="downArrow">
            <a:avLst/>
          </a:prstGeom>
          <a:solidFill>
            <a:schemeClr val="accent5"/>
          </a:solidFill>
          <a:ln>
            <a:noFill/>
          </a:ln>
          <a:effectLst>
            <a:outerShdw blurRad="50800" dist="38100" algn="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endParaRPr kumimoji="1" lang="ja-JP" altLang="en-US" sz="1400" dirty="0">
              <a:solidFill>
                <a:schemeClr val="tx1"/>
              </a:solidFill>
              <a:latin typeface="HGPｺﾞｼｯｸM" panose="020B0600000000000000" pitchFamily="50" charset="-128"/>
              <a:ea typeface="HGPｺﾞｼｯｸM" panose="020B0600000000000000" pitchFamily="50" charset="-128"/>
            </a:endParaRPr>
          </a:p>
        </p:txBody>
      </p:sp>
      <p:sp>
        <p:nvSpPr>
          <p:cNvPr id="10" name="四角形: 角を丸くする 9">
            <a:extLst>
              <a:ext uri="{FF2B5EF4-FFF2-40B4-BE49-F238E27FC236}">
                <a16:creationId xmlns:a16="http://schemas.microsoft.com/office/drawing/2014/main" id="{97CB960D-972D-4ACA-B32B-36984FD32D58}"/>
              </a:ext>
            </a:extLst>
          </p:cNvPr>
          <p:cNvSpPr/>
          <p:nvPr/>
        </p:nvSpPr>
        <p:spPr>
          <a:xfrm>
            <a:off x="3289554" y="5305906"/>
            <a:ext cx="2880320" cy="1059334"/>
          </a:xfrm>
          <a:prstGeom prst="roundRect">
            <a:avLst/>
          </a:prstGeom>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r>
              <a:rPr kumimoji="1" lang="ja-JP" altLang="en-US" sz="2800" b="1" dirty="0">
                <a:solidFill>
                  <a:srgbClr val="FF0000"/>
                </a:solidFill>
                <a:latin typeface="メイリオ" panose="020B0604030504040204" pitchFamily="50" charset="-128"/>
                <a:ea typeface="メイリオ" panose="020B0604030504040204" pitchFamily="50" charset="-128"/>
              </a:rPr>
              <a:t>退職</a:t>
            </a:r>
            <a:r>
              <a:rPr kumimoji="1" lang="ja-JP" altLang="en-US" sz="2800" b="1" dirty="0">
                <a:solidFill>
                  <a:schemeClr val="tx1"/>
                </a:solidFill>
                <a:latin typeface="メイリオ" panose="020B0604030504040204" pitchFamily="50" charset="-128"/>
                <a:ea typeface="メイリオ" panose="020B0604030504040204" pitchFamily="50" charset="-128"/>
              </a:rPr>
              <a:t>を決意</a:t>
            </a:r>
          </a:p>
        </p:txBody>
      </p:sp>
      <p:pic>
        <p:nvPicPr>
          <p:cNvPr id="12" name="図 11">
            <a:extLst>
              <a:ext uri="{FF2B5EF4-FFF2-40B4-BE49-F238E27FC236}">
                <a16:creationId xmlns:a16="http://schemas.microsoft.com/office/drawing/2014/main" id="{9756944D-EC62-4D5B-8BE4-F4B7F0BB24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761432" y="4480049"/>
            <a:ext cx="1628070" cy="1610599"/>
          </a:xfrm>
          <a:prstGeom prst="rect">
            <a:avLst/>
          </a:prstGeom>
        </p:spPr>
      </p:pic>
      <p:pic>
        <p:nvPicPr>
          <p:cNvPr id="15" name="図 14">
            <a:extLst>
              <a:ext uri="{FF2B5EF4-FFF2-40B4-BE49-F238E27FC236}">
                <a16:creationId xmlns:a16="http://schemas.microsoft.com/office/drawing/2014/main" id="{470AF276-7330-4581-8E87-BE187BA18F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927" y="4477814"/>
            <a:ext cx="1628069" cy="1656184"/>
          </a:xfrm>
          <a:prstGeom prst="rect">
            <a:avLst/>
          </a:prstGeom>
        </p:spPr>
      </p:pic>
    </p:spTree>
    <p:extLst>
      <p:ext uri="{BB962C8B-B14F-4D97-AF65-F5344CB8AC3E}">
        <p14:creationId xmlns:p14="http://schemas.microsoft.com/office/powerpoint/2010/main" val="46177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5FC0F461-28C6-F044-B272-A681310FD988}"/>
              </a:ext>
            </a:extLst>
          </p:cNvPr>
          <p:cNvSpPr>
            <a:spLocks noGrp="1"/>
          </p:cNvSpPr>
          <p:nvPr>
            <p:ph type="sldNum" sz="quarter" idx="10"/>
          </p:nvPr>
        </p:nvSpPr>
        <p:spPr/>
        <p:txBody>
          <a:bodyPr/>
          <a:lstStyle/>
          <a:p>
            <a:fld id="{905F26D7-7BEB-4AD0-A71B-9B93F744BCF2}" type="slidenum">
              <a:rPr lang="ja-JP" altLang="en-US" smtClean="0"/>
              <a:pPr/>
              <a:t>15</a:t>
            </a:fld>
            <a:endParaRPr lang="ja-JP" altLang="en-US"/>
          </a:p>
        </p:txBody>
      </p:sp>
      <p:sp>
        <p:nvSpPr>
          <p:cNvPr id="8" name="テキスト ボックス 7">
            <a:extLst>
              <a:ext uri="{FF2B5EF4-FFF2-40B4-BE49-F238E27FC236}">
                <a16:creationId xmlns:a16="http://schemas.microsoft.com/office/drawing/2014/main" id="{9ED61A68-59E6-46E5-8335-8D1474E1129D}"/>
              </a:ext>
            </a:extLst>
          </p:cNvPr>
          <p:cNvSpPr txBox="1"/>
          <p:nvPr/>
        </p:nvSpPr>
        <p:spPr>
          <a:xfrm>
            <a:off x="611560" y="1217300"/>
            <a:ext cx="7940303" cy="4968552"/>
          </a:xfrm>
          <a:prstGeom prst="rect">
            <a:avLst/>
          </a:prstGeom>
          <a:noFill/>
        </p:spPr>
        <p:txBody>
          <a:bodyPr wrap="square" lIns="0" tIns="0" rIns="0" bIns="0" rtlCol="0" anchor="t">
            <a:noAutofit/>
          </a:bodyPr>
          <a:lstStyle/>
          <a:p>
            <a:pPr algn="just" rtl="0" fontAlgn="base">
              <a:lnSpc>
                <a:spcPct val="125000"/>
              </a:lnSpc>
              <a:spcBef>
                <a:spcPct val="0"/>
              </a:spcBef>
              <a:spcAft>
                <a:spcPct val="0"/>
              </a:spcAft>
            </a:pPr>
            <a:r>
              <a:rPr kumimoji="1" lang="ja-JP" altLang="en-US" sz="1800" kern="1200" dirty="0">
                <a:solidFill>
                  <a:srgbClr val="000000"/>
                </a:solidFill>
                <a:latin typeface="Meiryo" panose="020B0604030504040204" pitchFamily="34" charset="-128"/>
                <a:ea typeface="Meiryo" panose="020B0604030504040204" pitchFamily="34" charset="-128"/>
              </a:rPr>
              <a:t>■　業務日報実施の初動対応</a:t>
            </a:r>
            <a:endParaRPr kumimoji="1" lang="en-US" altLang="ja-JP" sz="1800" kern="1200" dirty="0">
              <a:solidFill>
                <a:srgbClr val="000000"/>
              </a:solidFill>
              <a:latin typeface="Meiryo" panose="020B0604030504040204" pitchFamily="34" charset="-128"/>
              <a:ea typeface="Meiryo" panose="020B0604030504040204" pitchFamily="34" charset="-128"/>
            </a:endParaRPr>
          </a:p>
          <a:p>
            <a:pPr algn="just" rtl="0" fontAlgn="base">
              <a:lnSpc>
                <a:spcPct val="125000"/>
              </a:lnSpc>
              <a:spcBef>
                <a:spcPct val="0"/>
              </a:spcBef>
              <a:spcAft>
                <a:spcPct val="0"/>
              </a:spcAft>
            </a:pPr>
            <a:endParaRPr lang="en-US" altLang="ja-JP" sz="2400" dirty="0">
              <a:solidFill>
                <a:srgbClr val="000000"/>
              </a:solidFill>
              <a:latin typeface="Meiryo" panose="020B0604030504040204" pitchFamily="34" charset="-128"/>
              <a:ea typeface="Meiryo" panose="020B0604030504040204" pitchFamily="34" charset="-128"/>
            </a:endParaRPr>
          </a:p>
        </p:txBody>
      </p:sp>
      <p:graphicFrame>
        <p:nvGraphicFramePr>
          <p:cNvPr id="11" name="表 11">
            <a:extLst>
              <a:ext uri="{FF2B5EF4-FFF2-40B4-BE49-F238E27FC236}">
                <a16:creationId xmlns:a16="http://schemas.microsoft.com/office/drawing/2014/main" id="{239360DC-1651-4B62-9C75-659484C3BE61}"/>
              </a:ext>
            </a:extLst>
          </p:cNvPr>
          <p:cNvGraphicFramePr>
            <a:graphicFrameLocks noGrp="1"/>
          </p:cNvGraphicFramePr>
          <p:nvPr>
            <p:extLst>
              <p:ext uri="{D42A27DB-BD31-4B8C-83A1-F6EECF244321}">
                <p14:modId xmlns:p14="http://schemas.microsoft.com/office/powerpoint/2010/main" val="1645005562"/>
              </p:ext>
            </p:extLst>
          </p:nvPr>
        </p:nvGraphicFramePr>
        <p:xfrm>
          <a:off x="837295" y="1768828"/>
          <a:ext cx="7488832" cy="1967096"/>
        </p:xfrm>
        <a:graphic>
          <a:graphicData uri="http://schemas.openxmlformats.org/drawingml/2006/table">
            <a:tbl>
              <a:tblPr firstRow="1" bandRow="1">
                <a:tableStyleId>{BC89EF96-8CEA-46FF-86C4-4CE0E7609802}</a:tableStyleId>
              </a:tblPr>
              <a:tblGrid>
                <a:gridCol w="7488832">
                  <a:extLst>
                    <a:ext uri="{9D8B030D-6E8A-4147-A177-3AD203B41FA5}">
                      <a16:colId xmlns:a16="http://schemas.microsoft.com/office/drawing/2014/main" val="3072649897"/>
                    </a:ext>
                  </a:extLst>
                </a:gridCol>
              </a:tblGrid>
              <a:tr h="504056">
                <a:tc>
                  <a:txBody>
                    <a:bodyPr/>
                    <a:lstStyle/>
                    <a:p>
                      <a:r>
                        <a:rPr kumimoji="1" lang="ja-JP" altLang="en-US" sz="1800" dirty="0">
                          <a:latin typeface="メイリオ" panose="020B0604030504040204" pitchFamily="50" charset="-128"/>
                          <a:ea typeface="メイリオ" panose="020B0604030504040204" pitchFamily="50" charset="-128"/>
                        </a:rPr>
                        <a:t>①　従業員本人に日報の開始を説明</a:t>
                      </a:r>
                      <a:endParaRPr kumimoji="1" lang="en-US" altLang="ja-JP" sz="18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252340481"/>
                  </a:ext>
                </a:extLst>
              </a:tr>
              <a:tr h="0">
                <a:tc>
                  <a:txBody>
                    <a:bodyPr/>
                    <a:lstStyle/>
                    <a:p>
                      <a:r>
                        <a:rPr kumimoji="1" lang="ja-JP" altLang="en-US" sz="1800" dirty="0">
                          <a:latin typeface="メイリオ" panose="020B0604030504040204" pitchFamily="50" charset="-128"/>
                          <a:ea typeface="メイリオ" panose="020B0604030504040204" pitchFamily="50" charset="-128"/>
                        </a:rPr>
                        <a:t>　本人に、日報対応を行うことを伝える。</a:t>
                      </a:r>
                      <a:endParaRPr kumimoji="1" lang="en-US" altLang="ja-JP" sz="1800" dirty="0">
                        <a:latin typeface="メイリオ" panose="020B0604030504040204" pitchFamily="50" charset="-128"/>
                        <a:ea typeface="メイリオ" panose="020B0604030504040204" pitchFamily="50" charset="-128"/>
                      </a:endParaRPr>
                    </a:p>
                    <a:p>
                      <a:r>
                        <a:rPr kumimoji="1" lang="ja-JP" altLang="en-US" sz="1800" dirty="0">
                          <a:latin typeface="メイリオ" panose="020B0604030504040204" pitchFamily="50" charset="-128"/>
                          <a:ea typeface="メイリオ" panose="020B0604030504040204" pitchFamily="50" charset="-128"/>
                        </a:rPr>
                        <a:t>　その際、日報開始の理由として、ミスの予防、業務態度の改善の必要性があることも合わせて伝える。</a:t>
                      </a:r>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r>
                        <a:rPr kumimoji="1" lang="en-US" altLang="ja-JP" sz="1800" dirty="0">
                          <a:latin typeface="メイリオ" panose="020B0604030504040204" pitchFamily="50" charset="-128"/>
                          <a:ea typeface="メイリオ" panose="020B0604030504040204" pitchFamily="50" charset="-128"/>
                        </a:rPr>
                        <a:t>※</a:t>
                      </a:r>
                      <a:r>
                        <a:rPr kumimoji="1" lang="ja-JP" altLang="en-US" sz="1800" dirty="0">
                          <a:latin typeface="メイリオ" panose="020B0604030504040204" pitchFamily="50" charset="-128"/>
                          <a:ea typeface="メイリオ" panose="020B0604030504040204" pitchFamily="50" charset="-128"/>
                        </a:rPr>
                        <a:t>　この時、過去のミスや業務態度を具体的に指摘できるとベター。</a:t>
                      </a:r>
                      <a:endParaRPr kumimoji="1" lang="en-US" altLang="ja-JP" sz="18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361017279"/>
                  </a:ext>
                </a:extLst>
              </a:tr>
            </a:tbl>
          </a:graphicData>
        </a:graphic>
      </p:graphicFrame>
      <p:graphicFrame>
        <p:nvGraphicFramePr>
          <p:cNvPr id="12" name="表 11">
            <a:extLst>
              <a:ext uri="{FF2B5EF4-FFF2-40B4-BE49-F238E27FC236}">
                <a16:creationId xmlns:a16="http://schemas.microsoft.com/office/drawing/2014/main" id="{AD84B315-2F08-4039-8CE1-26AB615B432A}"/>
              </a:ext>
            </a:extLst>
          </p:cNvPr>
          <p:cNvGraphicFramePr>
            <a:graphicFrameLocks noGrp="1"/>
          </p:cNvGraphicFramePr>
          <p:nvPr>
            <p:extLst>
              <p:ext uri="{D42A27DB-BD31-4B8C-83A1-F6EECF244321}">
                <p14:modId xmlns:p14="http://schemas.microsoft.com/office/powerpoint/2010/main" val="118245602"/>
              </p:ext>
            </p:extLst>
          </p:nvPr>
        </p:nvGraphicFramePr>
        <p:xfrm>
          <a:off x="837295" y="4011584"/>
          <a:ext cx="7488832" cy="2546224"/>
        </p:xfrm>
        <a:graphic>
          <a:graphicData uri="http://schemas.openxmlformats.org/drawingml/2006/table">
            <a:tbl>
              <a:tblPr firstRow="1" bandRow="1">
                <a:tableStyleId>{BC89EF96-8CEA-46FF-86C4-4CE0E7609802}</a:tableStyleId>
              </a:tblPr>
              <a:tblGrid>
                <a:gridCol w="7488832">
                  <a:extLst>
                    <a:ext uri="{9D8B030D-6E8A-4147-A177-3AD203B41FA5}">
                      <a16:colId xmlns:a16="http://schemas.microsoft.com/office/drawing/2014/main" val="3072649897"/>
                    </a:ext>
                  </a:extLst>
                </a:gridCol>
              </a:tblGrid>
              <a:tr h="534544">
                <a:tc>
                  <a:txBody>
                    <a:bodyPr/>
                    <a:lstStyle/>
                    <a:p>
                      <a:r>
                        <a:rPr kumimoji="1" lang="ja-JP" altLang="en-US" sz="1800" dirty="0">
                          <a:latin typeface="メイリオ" panose="020B0604030504040204" pitchFamily="50" charset="-128"/>
                          <a:ea typeface="メイリオ" panose="020B0604030504040204" pitchFamily="50" charset="-128"/>
                        </a:rPr>
                        <a:t>②　従業員が日報提出を拒否した場合</a:t>
                      </a:r>
                    </a:p>
                  </a:txBody>
                  <a:tcPr anchor="ctr"/>
                </a:tc>
                <a:extLst>
                  <a:ext uri="{0D108BD9-81ED-4DB2-BD59-A6C34878D82A}">
                    <a16:rowId xmlns:a16="http://schemas.microsoft.com/office/drawing/2014/main" val="3252340481"/>
                  </a:ext>
                </a:extLst>
              </a:tr>
              <a:tr h="1343047">
                <a:tc>
                  <a:txBody>
                    <a:bodyPr/>
                    <a:lstStyle/>
                    <a:p>
                      <a:r>
                        <a:rPr kumimoji="1" lang="ja-JP" altLang="en-US" sz="1800" dirty="0">
                          <a:latin typeface="メイリオ" panose="020B0604030504040204" pitchFamily="50" charset="-128"/>
                          <a:ea typeface="メイリオ" panose="020B0604030504040204" pitchFamily="50" charset="-128"/>
                        </a:rPr>
                        <a:t>　日報提出を拒否し続けた場合、注意指導を経て懲戒処分を行う。</a:t>
                      </a:r>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r>
                        <a:rPr kumimoji="1" lang="en-US" altLang="ja-JP" sz="1800" dirty="0">
                          <a:latin typeface="メイリオ" panose="020B0604030504040204" pitchFamily="50" charset="-128"/>
                          <a:ea typeface="メイリオ" panose="020B0604030504040204" pitchFamily="50" charset="-128"/>
                        </a:rPr>
                        <a:t>Q</a:t>
                      </a:r>
                      <a:r>
                        <a:rPr kumimoji="1" lang="ja-JP" altLang="en-US" sz="1800" dirty="0">
                          <a:latin typeface="メイリオ" panose="020B0604030504040204" pitchFamily="50" charset="-128"/>
                          <a:ea typeface="メイリオ" panose="020B0604030504040204" pitchFamily="50" charset="-128"/>
                        </a:rPr>
                        <a:t>）　従業員</a:t>
                      </a:r>
                      <a:r>
                        <a:rPr kumimoji="1" lang="en-US" altLang="ja-JP" sz="1800" dirty="0">
                          <a:latin typeface="メイリオ" panose="020B0604030504040204" pitchFamily="50" charset="-128"/>
                          <a:ea typeface="メイリオ" panose="020B0604030504040204" pitchFamily="50" charset="-128"/>
                        </a:rPr>
                        <a:t>A</a:t>
                      </a:r>
                      <a:r>
                        <a:rPr kumimoji="1" lang="ja-JP" altLang="en-US" sz="1800" dirty="0">
                          <a:latin typeface="メイリオ" panose="020B0604030504040204" pitchFamily="50" charset="-128"/>
                          <a:ea typeface="メイリオ" panose="020B0604030504040204" pitchFamily="50" charset="-128"/>
                        </a:rPr>
                        <a:t>さんだけに日報を課すことは問題ありませんか？</a:t>
                      </a:r>
                      <a:endParaRPr kumimoji="1" lang="en-US" altLang="ja-JP" sz="1800" dirty="0">
                        <a:latin typeface="メイリオ" panose="020B0604030504040204" pitchFamily="50" charset="-128"/>
                        <a:ea typeface="メイリオ" panose="020B0604030504040204" pitchFamily="50" charset="-128"/>
                      </a:endParaRPr>
                    </a:p>
                    <a:p>
                      <a:r>
                        <a:rPr kumimoji="1" lang="en-US" altLang="ja-JP" sz="1800" dirty="0">
                          <a:latin typeface="メイリオ" panose="020B0604030504040204" pitchFamily="50" charset="-128"/>
                          <a:ea typeface="メイリオ" panose="020B0604030504040204" pitchFamily="50" charset="-128"/>
                        </a:rPr>
                        <a:t>A</a:t>
                      </a:r>
                      <a:r>
                        <a:rPr kumimoji="1" lang="ja-JP" altLang="en-US" sz="1800" dirty="0">
                          <a:latin typeface="メイリオ" panose="020B0604030504040204" pitchFamily="50" charset="-128"/>
                          <a:ea typeface="メイリオ" panose="020B0604030504040204" pitchFamily="50" charset="-128"/>
                        </a:rPr>
                        <a:t>）　問題ありません。</a:t>
                      </a:r>
                      <a:endParaRPr kumimoji="1" lang="en-US" altLang="ja-JP" sz="1800" dirty="0">
                        <a:latin typeface="メイリオ" panose="020B0604030504040204" pitchFamily="50" charset="-128"/>
                        <a:ea typeface="メイリオ" panose="020B0604030504040204" pitchFamily="50" charset="-128"/>
                      </a:endParaRPr>
                    </a:p>
                    <a:p>
                      <a:r>
                        <a:rPr kumimoji="1" lang="ja-JP" altLang="en-US" sz="1800" dirty="0">
                          <a:latin typeface="メイリオ" panose="020B0604030504040204" pitchFamily="50" charset="-128"/>
                          <a:ea typeface="メイリオ" panose="020B0604030504040204" pitchFamily="50" charset="-128"/>
                        </a:rPr>
                        <a:t>　  　日報の目的が従業員</a:t>
                      </a:r>
                      <a:r>
                        <a:rPr kumimoji="1" lang="en-US" altLang="ja-JP" sz="1800" dirty="0">
                          <a:latin typeface="メイリオ" panose="020B0604030504040204" pitchFamily="50" charset="-128"/>
                          <a:ea typeface="メイリオ" panose="020B0604030504040204" pitchFamily="50" charset="-128"/>
                        </a:rPr>
                        <a:t>A</a:t>
                      </a:r>
                      <a:r>
                        <a:rPr kumimoji="1" lang="ja-JP" altLang="en-US" sz="1800" dirty="0">
                          <a:latin typeface="メイリオ" panose="020B0604030504040204" pitchFamily="50" charset="-128"/>
                          <a:ea typeface="メイリオ" panose="020B0604030504040204" pitchFamily="50" charset="-128"/>
                        </a:rPr>
                        <a:t>さんの業務態度の改善やミスの予防にあ</a:t>
                      </a:r>
                      <a:endParaRPr kumimoji="1" lang="en-US" altLang="ja-JP" sz="1800" dirty="0">
                        <a:latin typeface="メイリオ" panose="020B0604030504040204" pitchFamily="50" charset="-128"/>
                        <a:ea typeface="メイリオ" panose="020B0604030504040204" pitchFamily="50" charset="-128"/>
                      </a:endParaRPr>
                    </a:p>
                    <a:p>
                      <a:r>
                        <a:rPr kumimoji="1" lang="ja-JP" altLang="en-US" sz="1800" dirty="0">
                          <a:latin typeface="メイリオ" panose="020B0604030504040204" pitchFamily="50" charset="-128"/>
                          <a:ea typeface="メイリオ" panose="020B0604030504040204" pitchFamily="50" charset="-128"/>
                        </a:rPr>
                        <a:t>　　  る以上、</a:t>
                      </a:r>
                      <a:r>
                        <a:rPr kumimoji="1" lang="en-US" altLang="ja-JP" sz="1800" dirty="0">
                          <a:latin typeface="メイリオ" panose="020B0604030504040204" pitchFamily="50" charset="-128"/>
                          <a:ea typeface="メイリオ" panose="020B0604030504040204" pitchFamily="50" charset="-128"/>
                        </a:rPr>
                        <a:t>A</a:t>
                      </a:r>
                      <a:r>
                        <a:rPr kumimoji="1" lang="ja-JP" altLang="en-US" sz="1800" dirty="0">
                          <a:latin typeface="メイリオ" panose="020B0604030504040204" pitchFamily="50" charset="-128"/>
                          <a:ea typeface="メイリオ" panose="020B0604030504040204" pitchFamily="50" charset="-128"/>
                        </a:rPr>
                        <a:t>さんだけに日報提出を指示することも正当な業務指</a:t>
                      </a:r>
                      <a:endParaRPr kumimoji="1" lang="en-US" altLang="ja-JP" sz="1800" dirty="0">
                        <a:latin typeface="メイリオ" panose="020B0604030504040204" pitchFamily="50" charset="-128"/>
                        <a:ea typeface="メイリオ" panose="020B0604030504040204" pitchFamily="50" charset="-128"/>
                      </a:endParaRPr>
                    </a:p>
                    <a:p>
                      <a:r>
                        <a:rPr kumimoji="1" lang="ja-JP" altLang="en-US" sz="1800" dirty="0">
                          <a:latin typeface="メイリオ" panose="020B0604030504040204" pitchFamily="50" charset="-128"/>
                          <a:ea typeface="メイリオ" panose="020B0604030504040204" pitchFamily="50" charset="-128"/>
                        </a:rPr>
                        <a:t>　　  示といえます。</a:t>
                      </a:r>
                      <a:endParaRPr kumimoji="1" lang="en-US" altLang="ja-JP" sz="18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361017279"/>
                  </a:ext>
                </a:extLst>
              </a:tr>
            </a:tbl>
          </a:graphicData>
        </a:graphic>
      </p:graphicFrame>
      <p:sp>
        <p:nvSpPr>
          <p:cNvPr id="5" name="タイトル 1">
            <a:extLst>
              <a:ext uri="{FF2B5EF4-FFF2-40B4-BE49-F238E27FC236}">
                <a16:creationId xmlns:a16="http://schemas.microsoft.com/office/drawing/2014/main" id="{E5FCF8CA-E920-E54A-FC4E-A875CB76DED2}"/>
              </a:ext>
            </a:extLst>
          </p:cNvPr>
          <p:cNvSpPr>
            <a:spLocks noGrp="1"/>
          </p:cNvSpPr>
          <p:nvPr>
            <p:ph type="title"/>
          </p:nvPr>
        </p:nvSpPr>
        <p:spPr>
          <a:xfrm>
            <a:off x="508000" y="425450"/>
            <a:ext cx="8126413" cy="390525"/>
          </a:xfrm>
        </p:spPr>
        <p:txBody>
          <a:bodyPr/>
          <a:lstStyle/>
          <a:p>
            <a:r>
              <a:rPr lang="ja-JP" altLang="en-US" sz="2800" dirty="0">
                <a:solidFill>
                  <a:schemeClr val="accent1">
                    <a:lumMod val="75000"/>
                  </a:schemeClr>
                </a:solidFill>
              </a:rPr>
              <a:t>２．問題社員への対応方法</a:t>
            </a:r>
            <a:endParaRPr kumimoji="1" lang="ja-JP" altLang="en-US" sz="2800" dirty="0">
              <a:solidFill>
                <a:schemeClr val="accent1">
                  <a:lumMod val="75000"/>
                </a:schemeClr>
              </a:solidFill>
            </a:endParaRPr>
          </a:p>
        </p:txBody>
      </p:sp>
    </p:spTree>
    <p:extLst>
      <p:ext uri="{BB962C8B-B14F-4D97-AF65-F5344CB8AC3E}">
        <p14:creationId xmlns:p14="http://schemas.microsoft.com/office/powerpoint/2010/main" val="3222038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75E7386F-9797-784C-8BA9-671A01F5F678}"/>
              </a:ext>
            </a:extLst>
          </p:cNvPr>
          <p:cNvSpPr>
            <a:spLocks noGrp="1"/>
          </p:cNvSpPr>
          <p:nvPr>
            <p:ph type="sldNum" sz="quarter" idx="10"/>
          </p:nvPr>
        </p:nvSpPr>
        <p:spPr/>
        <p:txBody>
          <a:bodyPr/>
          <a:lstStyle/>
          <a:p>
            <a:fld id="{905F26D7-7BEB-4AD0-A71B-9B93F744BCF2}" type="slidenum">
              <a:rPr lang="ja-JP" altLang="en-US" smtClean="0"/>
              <a:pPr/>
              <a:t>16</a:t>
            </a:fld>
            <a:endParaRPr lang="ja-JP" altLang="en-US"/>
          </a:p>
        </p:txBody>
      </p:sp>
      <p:sp>
        <p:nvSpPr>
          <p:cNvPr id="4" name="テキスト ボックス 3">
            <a:extLst>
              <a:ext uri="{FF2B5EF4-FFF2-40B4-BE49-F238E27FC236}">
                <a16:creationId xmlns:a16="http://schemas.microsoft.com/office/drawing/2014/main" id="{9828A46A-8B79-7549-ADDD-6FEDC53F7887}"/>
              </a:ext>
            </a:extLst>
          </p:cNvPr>
          <p:cNvSpPr txBox="1"/>
          <p:nvPr/>
        </p:nvSpPr>
        <p:spPr>
          <a:xfrm>
            <a:off x="425450" y="1313482"/>
            <a:ext cx="8126413" cy="5040560"/>
          </a:xfrm>
          <a:prstGeom prst="rect">
            <a:avLst/>
          </a:prstGeom>
          <a:noFill/>
        </p:spPr>
        <p:txBody>
          <a:bodyPr wrap="square" lIns="0" tIns="0" rIns="0" bIns="0" rtlCol="0" anchor="t">
            <a:noAutofit/>
          </a:bodyPr>
          <a:lstStyle/>
          <a:p>
            <a:pPr rtl="0" fontAlgn="base">
              <a:lnSpc>
                <a:spcPct val="125000"/>
              </a:lnSpc>
              <a:spcBef>
                <a:spcPct val="0"/>
              </a:spcBef>
              <a:spcAft>
                <a:spcPct val="0"/>
              </a:spcAft>
            </a:pPr>
            <a:endParaRPr lang="en-US" altLang="ja-JP" sz="2400" dirty="0">
              <a:solidFill>
                <a:srgbClr val="000000"/>
              </a:solidFill>
              <a:latin typeface="Meiryo" panose="020B0604030504040204" pitchFamily="34" charset="-128"/>
              <a:ea typeface="Meiryo" panose="020B0604030504040204" pitchFamily="34" charset="-128"/>
            </a:endParaRPr>
          </a:p>
          <a:p>
            <a:pPr marL="457200" lvl="1" indent="0">
              <a:lnSpc>
                <a:spcPct val="125000"/>
              </a:lnSpc>
            </a:pPr>
            <a:endParaRPr kumimoji="1" lang="en-US" altLang="ja-JP" sz="2400" kern="1200" dirty="0">
              <a:solidFill>
                <a:srgbClr val="000000"/>
              </a:solidFill>
              <a:latin typeface="Meiryo" panose="020B0604030504040204" pitchFamily="34" charset="-128"/>
              <a:ea typeface="Meiryo" panose="020B0604030504040204" pitchFamily="34" charset="-128"/>
            </a:endParaRPr>
          </a:p>
          <a:p>
            <a:pPr rtl="0" fontAlgn="base">
              <a:lnSpc>
                <a:spcPct val="125000"/>
              </a:lnSpc>
              <a:spcBef>
                <a:spcPct val="0"/>
              </a:spcBef>
              <a:spcAft>
                <a:spcPct val="0"/>
              </a:spcAft>
            </a:pPr>
            <a:endParaRPr kumimoji="1" lang="ja-JP" altLang="en-US" sz="2400" kern="1200" dirty="0">
              <a:solidFill>
                <a:srgbClr val="000000"/>
              </a:solidFill>
              <a:latin typeface="Meiryo" panose="020B0604030504040204" pitchFamily="34" charset="-128"/>
              <a:ea typeface="Meiryo" panose="020B0604030504040204" pitchFamily="34" charset="-128"/>
            </a:endParaRPr>
          </a:p>
        </p:txBody>
      </p:sp>
      <p:sp>
        <p:nvSpPr>
          <p:cNvPr id="5" name="四角形: 角を丸くする 4">
            <a:extLst>
              <a:ext uri="{FF2B5EF4-FFF2-40B4-BE49-F238E27FC236}">
                <a16:creationId xmlns:a16="http://schemas.microsoft.com/office/drawing/2014/main" id="{5E498B60-15D1-4819-ABD2-2E8A0FD71CFB}"/>
              </a:ext>
            </a:extLst>
          </p:cNvPr>
          <p:cNvSpPr/>
          <p:nvPr/>
        </p:nvSpPr>
        <p:spPr>
          <a:xfrm>
            <a:off x="683568" y="1340768"/>
            <a:ext cx="7272808" cy="2731266"/>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44000" tIns="0" rIns="144000" bIns="25200" numCol="1" spcCol="0" rtlCol="0" fromWordArt="0" anchor="t" anchorCtr="0" forceAA="0" compatLnSpc="1">
            <a:prstTxWarp prst="textNoShape">
              <a:avLst/>
            </a:prstTxWarp>
            <a:normAutofit fontScale="70000" lnSpcReduction="20000"/>
          </a:bodyPr>
          <a:lstStyle/>
          <a:p>
            <a:endParaRPr lang="en-US" altLang="ja-JP" sz="2300" dirty="0">
              <a:solidFill>
                <a:schemeClr val="tx1"/>
              </a:solidFill>
              <a:latin typeface="メイリオ" panose="020B0604030504040204" pitchFamily="50" charset="-128"/>
              <a:ea typeface="メイリオ" panose="020B0604030504040204" pitchFamily="50" charset="-128"/>
            </a:endParaRPr>
          </a:p>
          <a:p>
            <a:pPr marL="342900" indent="-342900">
              <a:buFont typeface="Arial" panose="020B0604020202020204" pitchFamily="34" charset="0"/>
              <a:buChar char="•"/>
            </a:pPr>
            <a:r>
              <a:rPr kumimoji="1" lang="ja-JP" altLang="en-US" sz="2300" dirty="0">
                <a:solidFill>
                  <a:schemeClr val="tx1"/>
                </a:solidFill>
                <a:latin typeface="メイリオ" panose="020B0604030504040204" pitchFamily="50" charset="-128"/>
                <a:ea typeface="メイリオ" panose="020B0604030504040204" pitchFamily="50" charset="-128"/>
              </a:rPr>
              <a:t>日報の記載ルールを守らない、形式ミスが減らない、期限徒過が改善されないことが明らかになる。</a:t>
            </a:r>
            <a:endParaRPr kumimoji="1" lang="en-US" altLang="ja-JP" sz="2300" dirty="0">
              <a:solidFill>
                <a:schemeClr val="tx1"/>
              </a:solidFill>
              <a:latin typeface="メイリオ" panose="020B0604030504040204" pitchFamily="50" charset="-128"/>
              <a:ea typeface="メイリオ" panose="020B0604030504040204" pitchFamily="50" charset="-128"/>
            </a:endParaRPr>
          </a:p>
          <a:p>
            <a:endParaRPr kumimoji="1" lang="en-US" altLang="ja-JP" sz="2300" dirty="0">
              <a:solidFill>
                <a:schemeClr val="tx1"/>
              </a:solidFill>
              <a:latin typeface="メイリオ" panose="020B0604030504040204" pitchFamily="50" charset="-128"/>
              <a:ea typeface="メイリオ" panose="020B0604030504040204" pitchFamily="50" charset="-128"/>
            </a:endParaRPr>
          </a:p>
          <a:p>
            <a:pPr marL="342900" indent="-342900">
              <a:buFont typeface="Arial" panose="020B0604020202020204" pitchFamily="34" charset="0"/>
              <a:buChar char="•"/>
            </a:pPr>
            <a:r>
              <a:rPr lang="ja-JP" altLang="en-US" sz="2300" dirty="0">
                <a:solidFill>
                  <a:schemeClr val="tx1"/>
                </a:solidFill>
                <a:latin typeface="メイリオ" panose="020B0604030504040204" pitchFamily="50" charset="-128"/>
                <a:ea typeface="メイリオ" panose="020B0604030504040204" pitchFamily="50" charset="-128"/>
              </a:rPr>
              <a:t>自分に都合の悪い業務指示を無視するようになる。</a:t>
            </a:r>
            <a:endParaRPr kumimoji="1" lang="en-US" altLang="ja-JP" sz="2300" dirty="0">
              <a:solidFill>
                <a:schemeClr val="tx1"/>
              </a:solidFill>
              <a:latin typeface="メイリオ" panose="020B0604030504040204" pitchFamily="50" charset="-128"/>
              <a:ea typeface="メイリオ" panose="020B0604030504040204" pitchFamily="50" charset="-128"/>
            </a:endParaRPr>
          </a:p>
          <a:p>
            <a:endParaRPr kumimoji="1" lang="ja-JP" altLang="en-US" sz="2300" dirty="0">
              <a:solidFill>
                <a:schemeClr val="tx1"/>
              </a:solidFill>
              <a:latin typeface="メイリオ" panose="020B0604030504040204" pitchFamily="50" charset="-128"/>
              <a:ea typeface="メイリオ" panose="020B0604030504040204" pitchFamily="50" charset="-128"/>
            </a:endParaRPr>
          </a:p>
          <a:p>
            <a:pPr marL="342900" indent="-342900">
              <a:buFont typeface="Arial" panose="020B0604020202020204" pitchFamily="34" charset="0"/>
              <a:buChar char="•"/>
            </a:pPr>
            <a:r>
              <a:rPr lang="ja-JP" altLang="en-US" sz="2300" dirty="0">
                <a:solidFill>
                  <a:schemeClr val="tx1"/>
                </a:solidFill>
                <a:latin typeface="メイリオ" panose="020B0604030504040204" pitchFamily="50" charset="-128"/>
                <a:ea typeface="メイリオ" panose="020B0604030504040204" pitchFamily="50" charset="-128"/>
              </a:rPr>
              <a:t>日報の記録から仕事をさぼっていることが客観的にも明らかになる。</a:t>
            </a:r>
            <a:endParaRPr lang="en-US" altLang="ja-JP" sz="2300" dirty="0">
              <a:solidFill>
                <a:schemeClr val="tx1"/>
              </a:solidFill>
              <a:latin typeface="メイリオ" panose="020B0604030504040204" pitchFamily="50" charset="-128"/>
              <a:ea typeface="メイリオ" panose="020B0604030504040204" pitchFamily="50" charset="-128"/>
            </a:endParaRPr>
          </a:p>
          <a:p>
            <a:r>
              <a:rPr kumimoji="1" lang="ja-JP" altLang="en-US" sz="2300" dirty="0">
                <a:solidFill>
                  <a:schemeClr val="tx1"/>
                </a:solidFill>
                <a:latin typeface="メイリオ" panose="020B0604030504040204" pitchFamily="50" charset="-128"/>
                <a:ea typeface="メイリオ" panose="020B0604030504040204" pitchFamily="50" charset="-128"/>
              </a:rPr>
              <a:t>　　　例：１件の電話に、１時間を費やしている。</a:t>
            </a:r>
          </a:p>
          <a:p>
            <a:endParaRPr lang="en-US" altLang="ja-JP" sz="2300" dirty="0">
              <a:solidFill>
                <a:schemeClr val="tx1"/>
              </a:solidFill>
              <a:latin typeface="メイリオ" panose="020B0604030504040204" pitchFamily="50" charset="-128"/>
              <a:ea typeface="メイリオ" panose="020B0604030504040204" pitchFamily="50" charset="-128"/>
            </a:endParaRPr>
          </a:p>
          <a:p>
            <a:pPr marL="342900" indent="-342900">
              <a:buFont typeface="Arial" panose="020B0604020202020204" pitchFamily="34" charset="0"/>
              <a:buChar char="•"/>
            </a:pPr>
            <a:r>
              <a:rPr kumimoji="1" lang="ja-JP" altLang="en-US" sz="2300" dirty="0">
                <a:solidFill>
                  <a:schemeClr val="tx1"/>
                </a:solidFill>
                <a:latin typeface="メイリオ" panose="020B0604030504040204" pitchFamily="50" charset="-128"/>
                <a:ea typeface="メイリオ" panose="020B0604030504040204" pitchFamily="50" charset="-128"/>
              </a:rPr>
              <a:t>有給休暇を全て消化する。</a:t>
            </a:r>
            <a:endParaRPr kumimoji="1" lang="en-US" altLang="ja-JP" sz="2300" dirty="0">
              <a:solidFill>
                <a:schemeClr val="tx1"/>
              </a:solidFill>
              <a:latin typeface="メイリオ" panose="020B0604030504040204" pitchFamily="50" charset="-128"/>
              <a:ea typeface="メイリオ" panose="020B0604030504040204" pitchFamily="50" charset="-128"/>
            </a:endParaRPr>
          </a:p>
          <a:p>
            <a:endParaRPr kumimoji="1" lang="en-US" altLang="ja-JP" sz="2300" dirty="0">
              <a:solidFill>
                <a:schemeClr val="tx1"/>
              </a:solidFill>
              <a:latin typeface="メイリオ" panose="020B0604030504040204" pitchFamily="50" charset="-128"/>
              <a:ea typeface="メイリオ" panose="020B0604030504040204" pitchFamily="50" charset="-128"/>
            </a:endParaRPr>
          </a:p>
          <a:p>
            <a:pPr marL="342900" indent="-342900">
              <a:buFont typeface="Arial" panose="020B0604020202020204" pitchFamily="34" charset="0"/>
              <a:buChar char="•"/>
            </a:pPr>
            <a:r>
              <a:rPr lang="ja-JP" altLang="en-US" sz="2300" dirty="0">
                <a:solidFill>
                  <a:schemeClr val="tx1"/>
                </a:solidFill>
                <a:latin typeface="メイリオ" panose="020B0604030504040204" pitchFamily="50" charset="-128"/>
                <a:ea typeface="メイリオ" panose="020B0604030504040204" pitchFamily="50" charset="-128"/>
              </a:rPr>
              <a:t>日報自体を提出しなくなる、記載が雑になる</a:t>
            </a:r>
            <a:r>
              <a:rPr lang="ja-JP" altLang="en-US" sz="2300" dirty="0">
                <a:solidFill>
                  <a:schemeClr val="tx1"/>
                </a:solidFill>
                <a:latin typeface="HGPｺﾞｼｯｸM" panose="020B0600000000000000" pitchFamily="50" charset="-128"/>
                <a:ea typeface="HGPｺﾞｼｯｸM" panose="020B0600000000000000" pitchFamily="50" charset="-128"/>
              </a:rPr>
              <a:t>。</a:t>
            </a:r>
            <a:endParaRPr lang="en-US" altLang="ja-JP" dirty="0">
              <a:solidFill>
                <a:schemeClr val="tx1"/>
              </a:solidFill>
              <a:latin typeface="HGPｺﾞｼｯｸM" panose="020B0600000000000000" pitchFamily="50" charset="-128"/>
              <a:ea typeface="HGPｺﾞｼｯｸM" panose="020B0600000000000000" pitchFamily="50" charset="-128"/>
            </a:endParaRPr>
          </a:p>
          <a:p>
            <a:pPr marL="342900" indent="-342900">
              <a:buFont typeface="Arial" panose="020B0604020202020204" pitchFamily="34" charset="0"/>
              <a:buChar char="•"/>
            </a:pPr>
            <a:endParaRPr lang="en-US" altLang="ja-JP" dirty="0">
              <a:solidFill>
                <a:schemeClr val="tx1"/>
              </a:solidFill>
              <a:latin typeface="HGPｺﾞｼｯｸM" panose="020B0600000000000000" pitchFamily="50" charset="-128"/>
              <a:ea typeface="HGPｺﾞｼｯｸM" panose="020B0600000000000000" pitchFamily="50" charset="-128"/>
            </a:endParaRPr>
          </a:p>
          <a:p>
            <a:pPr marL="342900" indent="-342900">
              <a:buFont typeface="Arial" panose="020B0604020202020204" pitchFamily="34" charset="0"/>
              <a:buChar char="•"/>
            </a:pPr>
            <a:endParaRPr lang="en-US" altLang="ja-JP" dirty="0">
              <a:solidFill>
                <a:schemeClr val="tx1"/>
              </a:solidFill>
              <a:latin typeface="HGPｺﾞｼｯｸM" panose="020B0600000000000000" pitchFamily="50" charset="-128"/>
              <a:ea typeface="HGPｺﾞｼｯｸM" panose="020B0600000000000000" pitchFamily="50" charset="-128"/>
            </a:endParaRPr>
          </a:p>
        </p:txBody>
      </p:sp>
      <p:sp>
        <p:nvSpPr>
          <p:cNvPr id="6" name="四角形: 角を丸くする 5">
            <a:extLst>
              <a:ext uri="{FF2B5EF4-FFF2-40B4-BE49-F238E27FC236}">
                <a16:creationId xmlns:a16="http://schemas.microsoft.com/office/drawing/2014/main" id="{46416AA9-4D44-411E-99BF-A4757FB0CB81}"/>
              </a:ext>
            </a:extLst>
          </p:cNvPr>
          <p:cNvSpPr/>
          <p:nvPr/>
        </p:nvSpPr>
        <p:spPr>
          <a:xfrm>
            <a:off x="1154929" y="1131321"/>
            <a:ext cx="3056235" cy="390525"/>
          </a:xfrm>
          <a:prstGeom prst="roundRect">
            <a:avLst/>
          </a:prstGeom>
          <a:solidFill>
            <a:schemeClr val="accent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r>
              <a:rPr kumimoji="1" lang="ja-JP" altLang="en-US" dirty="0">
                <a:solidFill>
                  <a:schemeClr val="bg1"/>
                </a:solidFill>
                <a:latin typeface="メイリオ" panose="020B0604030504040204" pitchFamily="50" charset="-128"/>
                <a:ea typeface="メイリオ" panose="020B0604030504040204" pitchFamily="50" charset="-128"/>
              </a:rPr>
              <a:t>日報対応の主な経過</a:t>
            </a:r>
          </a:p>
        </p:txBody>
      </p:sp>
      <p:sp>
        <p:nvSpPr>
          <p:cNvPr id="10" name="四角形: 角を丸くする 9">
            <a:extLst>
              <a:ext uri="{FF2B5EF4-FFF2-40B4-BE49-F238E27FC236}">
                <a16:creationId xmlns:a16="http://schemas.microsoft.com/office/drawing/2014/main" id="{DF8165AC-A5E6-41D9-A566-A672CF7ABDEB}"/>
              </a:ext>
            </a:extLst>
          </p:cNvPr>
          <p:cNvSpPr/>
          <p:nvPr/>
        </p:nvSpPr>
        <p:spPr>
          <a:xfrm>
            <a:off x="683568" y="4426407"/>
            <a:ext cx="4764558" cy="1834843"/>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44000" tIns="0" rIns="144000" bIns="25200" numCol="1" spcCol="0" rtlCol="0" fromWordArt="0" anchor="t" anchorCtr="0" forceAA="0" compatLnSpc="1">
            <a:prstTxWarp prst="textNoShape">
              <a:avLst/>
            </a:prstTxWarp>
            <a:normAutofit fontScale="92500" lnSpcReduction="10000"/>
          </a:bodyPr>
          <a:lstStyle/>
          <a:p>
            <a:pPr lvl="0"/>
            <a:endParaRPr lang="en-US" altLang="ja-JP" sz="1900" dirty="0">
              <a:latin typeface="メイリオ" panose="020B0604030504040204" pitchFamily="50" charset="-128"/>
              <a:ea typeface="メイリオ" panose="020B0604030504040204" pitchFamily="50" charset="-128"/>
            </a:endParaRPr>
          </a:p>
          <a:p>
            <a:pPr marL="342900" lvl="0" indent="-342900">
              <a:buFont typeface="Arial" panose="020B0604020202020204" pitchFamily="34" charset="0"/>
              <a:buChar char="•"/>
            </a:pPr>
            <a:r>
              <a:rPr lang="ja-JP" altLang="en-US" sz="1900" dirty="0">
                <a:latin typeface="メイリオ" panose="020B0604030504040204" pitchFamily="50" charset="-128"/>
                <a:ea typeface="メイリオ" panose="020B0604030504040204" pitchFamily="50" charset="-128"/>
              </a:rPr>
              <a:t>成果物の不備やミスを</a:t>
            </a:r>
            <a:r>
              <a:rPr lang="ja-JP" altLang="en-US" sz="19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根気強く指摘</a:t>
            </a:r>
            <a:r>
              <a:rPr lang="ja-JP" altLang="en-US" sz="1900" dirty="0">
                <a:latin typeface="メイリオ" panose="020B0604030504040204" pitchFamily="50" charset="-128"/>
                <a:ea typeface="メイリオ" panose="020B0604030504040204" pitchFamily="50" charset="-128"/>
              </a:rPr>
              <a:t>。</a:t>
            </a:r>
            <a:endParaRPr lang="en-US" altLang="ja-JP" sz="1900" dirty="0">
              <a:latin typeface="メイリオ" panose="020B0604030504040204" pitchFamily="50" charset="-128"/>
              <a:ea typeface="メイリオ" panose="020B0604030504040204" pitchFamily="50" charset="-128"/>
            </a:endParaRPr>
          </a:p>
          <a:p>
            <a:pPr lvl="0"/>
            <a:endParaRPr lang="en-US" altLang="ja-JP" sz="1900" dirty="0">
              <a:latin typeface="メイリオ" panose="020B0604030504040204" pitchFamily="50" charset="-128"/>
              <a:ea typeface="メイリオ" panose="020B0604030504040204" pitchFamily="50" charset="-128"/>
            </a:endParaRPr>
          </a:p>
          <a:p>
            <a:pPr marL="342900" lvl="0" indent="-342900">
              <a:buFont typeface="Arial" panose="020B0604020202020204" pitchFamily="34" charset="0"/>
              <a:buChar char="•"/>
            </a:pPr>
            <a:r>
              <a:rPr lang="ja-JP" altLang="en-US" sz="1900" dirty="0">
                <a:latin typeface="メイリオ" panose="020B0604030504040204" pitchFamily="50" charset="-128"/>
                <a:ea typeface="メイリオ" panose="020B0604030504040204" pitchFamily="50" charset="-128"/>
              </a:rPr>
              <a:t>度重なる期限徒過、業務指示の無視に対して、最も軽い</a:t>
            </a:r>
            <a:r>
              <a:rPr lang="ja-JP" altLang="en-US" sz="19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懲戒処分</a:t>
            </a:r>
            <a:r>
              <a:rPr lang="ja-JP" altLang="en-US" sz="1900" dirty="0">
                <a:latin typeface="メイリオ" panose="020B0604030504040204" pitchFamily="50" charset="-128"/>
                <a:ea typeface="メイリオ" panose="020B0604030504040204" pitchFamily="50" charset="-128"/>
              </a:rPr>
              <a:t>（事例ではけん責）を打つ。</a:t>
            </a:r>
            <a:endParaRPr lang="en-US" altLang="ja-JP" sz="1900" dirty="0">
              <a:latin typeface="メイリオ" panose="020B0604030504040204" pitchFamily="50" charset="-128"/>
              <a:ea typeface="メイリオ" panose="020B0604030504040204" pitchFamily="50" charset="-128"/>
            </a:endParaRPr>
          </a:p>
          <a:p>
            <a:pPr lvl="0"/>
            <a:endParaRPr kumimoji="1" lang="ja-JP" altLang="en-US" dirty="0"/>
          </a:p>
        </p:txBody>
      </p:sp>
      <p:sp>
        <p:nvSpPr>
          <p:cNvPr id="12" name="四角形: 角を丸くする 11">
            <a:extLst>
              <a:ext uri="{FF2B5EF4-FFF2-40B4-BE49-F238E27FC236}">
                <a16:creationId xmlns:a16="http://schemas.microsoft.com/office/drawing/2014/main" id="{55B3B8B9-F263-4005-B05F-151628C6CA1B}"/>
              </a:ext>
            </a:extLst>
          </p:cNvPr>
          <p:cNvSpPr/>
          <p:nvPr/>
        </p:nvSpPr>
        <p:spPr>
          <a:xfrm>
            <a:off x="1154930" y="4215630"/>
            <a:ext cx="1662369" cy="390525"/>
          </a:xfrm>
          <a:prstGeom prst="roundRect">
            <a:avLst/>
          </a:prstGeom>
          <a:solidFill>
            <a:schemeClr val="accent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r>
              <a:rPr lang="ja-JP" altLang="en-US" dirty="0">
                <a:solidFill>
                  <a:schemeClr val="bg1"/>
                </a:solidFill>
                <a:latin typeface="メイリオ" panose="020B0604030504040204" pitchFamily="50" charset="-128"/>
                <a:ea typeface="メイリオ" panose="020B0604030504040204" pitchFamily="50" charset="-128"/>
              </a:rPr>
              <a:t>会社の対応</a:t>
            </a:r>
            <a:endParaRPr kumimoji="1" lang="ja-JP" altLang="en-US" dirty="0">
              <a:solidFill>
                <a:schemeClr val="bg1"/>
              </a:solidFill>
              <a:latin typeface="メイリオ" panose="020B0604030504040204" pitchFamily="50" charset="-128"/>
              <a:ea typeface="メイリオ" panose="020B0604030504040204" pitchFamily="50" charset="-128"/>
            </a:endParaRPr>
          </a:p>
        </p:txBody>
      </p:sp>
      <p:sp>
        <p:nvSpPr>
          <p:cNvPr id="13" name="矢印: 右 12">
            <a:extLst>
              <a:ext uri="{FF2B5EF4-FFF2-40B4-BE49-F238E27FC236}">
                <a16:creationId xmlns:a16="http://schemas.microsoft.com/office/drawing/2014/main" id="{45B067A2-B07B-422E-B1C3-7A8952D88DB6}"/>
              </a:ext>
            </a:extLst>
          </p:cNvPr>
          <p:cNvSpPr/>
          <p:nvPr/>
        </p:nvSpPr>
        <p:spPr>
          <a:xfrm>
            <a:off x="5288620" y="4852998"/>
            <a:ext cx="864096" cy="720080"/>
          </a:xfrm>
          <a:prstGeom prst="rightArrow">
            <a:avLst/>
          </a:prstGeom>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endParaRPr kumimoji="1" lang="ja-JP" altLang="en-US" sz="1400" dirty="0">
              <a:solidFill>
                <a:schemeClr val="tx1"/>
              </a:solidFill>
              <a:latin typeface="HGPｺﾞｼｯｸM" panose="020B0600000000000000" pitchFamily="50" charset="-128"/>
              <a:ea typeface="HGPｺﾞｼｯｸM" panose="020B0600000000000000" pitchFamily="50" charset="-128"/>
            </a:endParaRPr>
          </a:p>
        </p:txBody>
      </p:sp>
      <p:sp>
        <p:nvSpPr>
          <p:cNvPr id="14" name="四角形: 角を丸くする 13">
            <a:extLst>
              <a:ext uri="{FF2B5EF4-FFF2-40B4-BE49-F238E27FC236}">
                <a16:creationId xmlns:a16="http://schemas.microsoft.com/office/drawing/2014/main" id="{52762EFF-B893-4FE6-A183-5ADE21B809B3}"/>
              </a:ext>
            </a:extLst>
          </p:cNvPr>
          <p:cNvSpPr/>
          <p:nvPr/>
        </p:nvSpPr>
        <p:spPr>
          <a:xfrm>
            <a:off x="6162712" y="4810953"/>
            <a:ext cx="3103737" cy="1610877"/>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44000" tIns="0" rIns="144000" bIns="25200" numCol="1" spcCol="0" rtlCol="0" fromWordArt="0" anchor="t" anchorCtr="0" forceAA="0" compatLnSpc="1">
            <a:prstTxWarp prst="textNoShape">
              <a:avLst/>
            </a:prstTxWarp>
            <a:noAutofit/>
          </a:bodyPr>
          <a:lstStyle/>
          <a:p>
            <a:r>
              <a:rPr kumimoji="1" lang="ja-JP" altLang="en-US" dirty="0">
                <a:solidFill>
                  <a:schemeClr val="tx1"/>
                </a:solidFill>
                <a:latin typeface="メイリオ" panose="020B0604030504040204" pitchFamily="50" charset="-128"/>
                <a:ea typeface="メイリオ" panose="020B0604030504040204" pitchFamily="50" charset="-128"/>
              </a:rPr>
              <a:t>従業員</a:t>
            </a:r>
            <a:r>
              <a:rPr kumimoji="1" lang="en-US" altLang="ja-JP" dirty="0">
                <a:solidFill>
                  <a:schemeClr val="tx1"/>
                </a:solidFill>
                <a:latin typeface="メイリオ" panose="020B0604030504040204" pitchFamily="50" charset="-128"/>
                <a:ea typeface="メイリオ" panose="020B0604030504040204" pitchFamily="50" charset="-128"/>
              </a:rPr>
              <a:t>A</a:t>
            </a:r>
            <a:r>
              <a:rPr kumimoji="1" lang="ja-JP" altLang="en-US" dirty="0">
                <a:solidFill>
                  <a:schemeClr val="tx1"/>
                </a:solidFill>
                <a:latin typeface="メイリオ" panose="020B0604030504040204" pitchFamily="50" charset="-128"/>
                <a:ea typeface="メイリオ" panose="020B0604030504040204" pitchFamily="50" charset="-128"/>
              </a:rPr>
              <a:t>から</a:t>
            </a:r>
            <a:endParaRPr kumimoji="1" lang="en-US" altLang="ja-JP" dirty="0">
              <a:solidFill>
                <a:schemeClr val="tx1"/>
              </a:solidFill>
              <a:latin typeface="メイリオ" panose="020B0604030504040204" pitchFamily="50" charset="-128"/>
              <a:ea typeface="メイリオ" panose="020B0604030504040204" pitchFamily="50" charset="-128"/>
            </a:endParaRPr>
          </a:p>
          <a:p>
            <a:r>
              <a:rPr kumimoji="1" lang="ja-JP" altLang="en-US" dirty="0">
                <a:solidFill>
                  <a:schemeClr val="tx1"/>
                </a:solidFill>
                <a:latin typeface="メイリオ" panose="020B0604030504040204" pitchFamily="50" charset="-128"/>
                <a:ea typeface="メイリオ" panose="020B0604030504040204" pitchFamily="50" charset="-128"/>
              </a:rPr>
              <a:t>退職届が提出され、</a:t>
            </a:r>
            <a:endParaRPr kumimoji="1" lang="en-US" altLang="ja-JP" dirty="0">
              <a:solidFill>
                <a:schemeClr val="tx1"/>
              </a:solidFill>
              <a:latin typeface="メイリオ" panose="020B0604030504040204" pitchFamily="50" charset="-128"/>
              <a:ea typeface="メイリオ" panose="020B0604030504040204" pitchFamily="50" charset="-128"/>
            </a:endParaRPr>
          </a:p>
          <a:p>
            <a:r>
              <a:rPr lang="ja-JP" altLang="en-US"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退職</a:t>
            </a:r>
            <a:r>
              <a:rPr lang="ja-JP" altLang="en-US" dirty="0">
                <a:solidFill>
                  <a:schemeClr val="tx1"/>
                </a:solidFill>
                <a:latin typeface="メイリオ" panose="020B0604030504040204" pitchFamily="50" charset="-128"/>
                <a:ea typeface="メイリオ" panose="020B0604030504040204" pitchFamily="50" charset="-128"/>
              </a:rPr>
              <a:t>が決定。</a:t>
            </a:r>
            <a:endParaRPr kumimoji="1" lang="en-US" altLang="ja-JP" dirty="0">
              <a:solidFill>
                <a:schemeClr val="tx1"/>
              </a:solidFill>
              <a:latin typeface="メイリオ" panose="020B0604030504040204" pitchFamily="50" charset="-128"/>
              <a:ea typeface="メイリオ" panose="020B0604030504040204" pitchFamily="50" charset="-128"/>
            </a:endParaRPr>
          </a:p>
        </p:txBody>
      </p:sp>
      <p:pic>
        <p:nvPicPr>
          <p:cNvPr id="15" name="図 14">
            <a:extLst>
              <a:ext uri="{FF2B5EF4-FFF2-40B4-BE49-F238E27FC236}">
                <a16:creationId xmlns:a16="http://schemas.microsoft.com/office/drawing/2014/main" id="{2DE13A4D-5604-475C-A849-C5FBD8B72128}"/>
              </a:ext>
            </a:extLst>
          </p:cNvPr>
          <p:cNvPicPr>
            <a:picLocks noChangeAspect="1"/>
          </p:cNvPicPr>
          <p:nvPr/>
        </p:nvPicPr>
        <p:blipFill>
          <a:blip r:embed="rId3"/>
          <a:stretch>
            <a:fillRect/>
          </a:stretch>
        </p:blipFill>
        <p:spPr>
          <a:xfrm rot="381985">
            <a:off x="6976928" y="2722124"/>
            <a:ext cx="1665096" cy="1444206"/>
          </a:xfrm>
          <a:prstGeom prst="rect">
            <a:avLst/>
          </a:prstGeom>
        </p:spPr>
      </p:pic>
      <p:sp>
        <p:nvSpPr>
          <p:cNvPr id="8" name="十字形 7">
            <a:extLst>
              <a:ext uri="{FF2B5EF4-FFF2-40B4-BE49-F238E27FC236}">
                <a16:creationId xmlns:a16="http://schemas.microsoft.com/office/drawing/2014/main" id="{701C2B1E-0FCC-409D-9D6A-47613904EA23}"/>
              </a:ext>
            </a:extLst>
          </p:cNvPr>
          <p:cNvSpPr/>
          <p:nvPr/>
        </p:nvSpPr>
        <p:spPr>
          <a:xfrm>
            <a:off x="4211165" y="3849312"/>
            <a:ext cx="720081" cy="745107"/>
          </a:xfrm>
          <a:prstGeom prst="plus">
            <a:avLst>
              <a:gd name="adj" fmla="val 38865"/>
            </a:avLst>
          </a:prstGeom>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endParaRPr kumimoji="1" lang="ja-JP" altLang="en-US" sz="1400" dirty="0">
              <a:solidFill>
                <a:schemeClr val="tx1"/>
              </a:solidFill>
              <a:latin typeface="HGPｺﾞｼｯｸM" panose="020B0600000000000000" pitchFamily="50" charset="-128"/>
              <a:ea typeface="HGPｺﾞｼｯｸM" panose="020B0600000000000000" pitchFamily="50" charset="-128"/>
            </a:endParaRPr>
          </a:p>
        </p:txBody>
      </p:sp>
      <p:sp>
        <p:nvSpPr>
          <p:cNvPr id="9" name="タイトル 1">
            <a:extLst>
              <a:ext uri="{FF2B5EF4-FFF2-40B4-BE49-F238E27FC236}">
                <a16:creationId xmlns:a16="http://schemas.microsoft.com/office/drawing/2014/main" id="{9AE8081D-5D34-5E6B-E08E-548D405EED63}"/>
              </a:ext>
            </a:extLst>
          </p:cNvPr>
          <p:cNvSpPr>
            <a:spLocks noGrp="1"/>
          </p:cNvSpPr>
          <p:nvPr>
            <p:ph type="title"/>
          </p:nvPr>
        </p:nvSpPr>
        <p:spPr>
          <a:xfrm>
            <a:off x="508000" y="425450"/>
            <a:ext cx="8126413" cy="390525"/>
          </a:xfrm>
        </p:spPr>
        <p:txBody>
          <a:bodyPr/>
          <a:lstStyle/>
          <a:p>
            <a:r>
              <a:rPr lang="ja-JP" altLang="en-US" sz="2800" dirty="0">
                <a:solidFill>
                  <a:schemeClr val="accent1">
                    <a:lumMod val="75000"/>
                  </a:schemeClr>
                </a:solidFill>
              </a:rPr>
              <a:t>２．問題社員への対応方法</a:t>
            </a:r>
            <a:endParaRPr kumimoji="1" lang="ja-JP" altLang="en-US" sz="2800" dirty="0">
              <a:solidFill>
                <a:schemeClr val="accent1">
                  <a:lumMod val="75000"/>
                </a:schemeClr>
              </a:solidFill>
            </a:endParaRPr>
          </a:p>
        </p:txBody>
      </p:sp>
    </p:spTree>
    <p:extLst>
      <p:ext uri="{BB962C8B-B14F-4D97-AF65-F5344CB8AC3E}">
        <p14:creationId xmlns:p14="http://schemas.microsoft.com/office/powerpoint/2010/main" val="3598311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EF5C737B-9822-0A44-BC87-D7014725C652}"/>
              </a:ext>
            </a:extLst>
          </p:cNvPr>
          <p:cNvSpPr>
            <a:spLocks noGrp="1"/>
          </p:cNvSpPr>
          <p:nvPr>
            <p:ph type="sldNum" sz="quarter" idx="10"/>
          </p:nvPr>
        </p:nvSpPr>
        <p:spPr/>
        <p:txBody>
          <a:bodyPr/>
          <a:lstStyle/>
          <a:p>
            <a:fld id="{905F26D7-7BEB-4AD0-A71B-9B93F744BCF2}" type="slidenum">
              <a:rPr lang="ja-JP" altLang="en-US" smtClean="0"/>
              <a:pPr/>
              <a:t>17</a:t>
            </a:fld>
            <a:endParaRPr lang="ja-JP" altLang="en-US"/>
          </a:p>
        </p:txBody>
      </p:sp>
      <p:sp>
        <p:nvSpPr>
          <p:cNvPr id="4" name="テキスト ボックス 3">
            <a:extLst>
              <a:ext uri="{FF2B5EF4-FFF2-40B4-BE49-F238E27FC236}">
                <a16:creationId xmlns:a16="http://schemas.microsoft.com/office/drawing/2014/main" id="{E9C235B7-F1C3-C24D-9AB3-4F276215BE77}"/>
              </a:ext>
            </a:extLst>
          </p:cNvPr>
          <p:cNvSpPr txBox="1"/>
          <p:nvPr/>
        </p:nvSpPr>
        <p:spPr>
          <a:xfrm>
            <a:off x="507999" y="1268760"/>
            <a:ext cx="8126413" cy="4680520"/>
          </a:xfrm>
          <a:prstGeom prst="rect">
            <a:avLst/>
          </a:prstGeom>
          <a:noFill/>
        </p:spPr>
        <p:txBody>
          <a:bodyPr wrap="square" lIns="0" tIns="0" rIns="0" bIns="0" rtlCol="0" anchor="t">
            <a:noAutofit/>
          </a:bodyPr>
          <a:lstStyle/>
          <a:p>
            <a:pPr algn="just" rtl="0" fontAlgn="base">
              <a:lnSpc>
                <a:spcPct val="125000"/>
              </a:lnSpc>
              <a:spcBef>
                <a:spcPct val="0"/>
              </a:spcBef>
              <a:spcAft>
                <a:spcPct val="0"/>
              </a:spcAft>
            </a:pPr>
            <a:r>
              <a:rPr lang="ja-JP" altLang="en-US" sz="1800" dirty="0">
                <a:solidFill>
                  <a:srgbClr val="000000"/>
                </a:solidFill>
                <a:latin typeface="Meiryo" panose="020B0604030504040204" pitchFamily="34" charset="-128"/>
                <a:ea typeface="Meiryo" panose="020B0604030504040204" pitchFamily="34" charset="-128"/>
              </a:rPr>
              <a:t>■　時系列で見る日報対応の経過</a:t>
            </a:r>
            <a:endParaRPr lang="en-US" altLang="ja-JP" sz="1800" dirty="0">
              <a:solidFill>
                <a:srgbClr val="000000"/>
              </a:solidFill>
              <a:latin typeface="Meiryo" panose="020B0604030504040204" pitchFamily="34" charset="-128"/>
              <a:ea typeface="Meiryo" panose="020B0604030504040204" pitchFamily="34" charset="-128"/>
            </a:endParaRPr>
          </a:p>
          <a:p>
            <a:pPr algn="just" rtl="0" fontAlgn="base">
              <a:lnSpc>
                <a:spcPct val="125000"/>
              </a:lnSpc>
              <a:spcBef>
                <a:spcPct val="0"/>
              </a:spcBef>
              <a:spcAft>
                <a:spcPct val="0"/>
              </a:spcAft>
            </a:pPr>
            <a:endParaRPr lang="en-US" altLang="ja-JP" sz="2400" dirty="0">
              <a:solidFill>
                <a:srgbClr val="000000"/>
              </a:solidFill>
              <a:latin typeface="Meiryo" panose="020B0604030504040204" pitchFamily="34" charset="-128"/>
              <a:ea typeface="Meiryo" panose="020B0604030504040204" pitchFamily="34" charset="-128"/>
            </a:endParaRPr>
          </a:p>
          <a:p>
            <a:pPr lvl="1" indent="0" algn="just">
              <a:lnSpc>
                <a:spcPct val="125000"/>
              </a:lnSpc>
            </a:pPr>
            <a:endParaRPr lang="en-US" altLang="ja-JP" sz="2400" dirty="0">
              <a:solidFill>
                <a:srgbClr val="000000"/>
              </a:solidFill>
              <a:latin typeface="Meiryo" panose="020B0604030504040204" pitchFamily="34" charset="-128"/>
              <a:ea typeface="Meiryo" panose="020B0604030504040204" pitchFamily="34" charset="-128"/>
            </a:endParaRPr>
          </a:p>
          <a:p>
            <a:pPr algn="just" rtl="0" fontAlgn="base">
              <a:lnSpc>
                <a:spcPct val="125000"/>
              </a:lnSpc>
              <a:spcBef>
                <a:spcPct val="0"/>
              </a:spcBef>
              <a:spcAft>
                <a:spcPct val="0"/>
              </a:spcAft>
            </a:pPr>
            <a:endParaRPr lang="en-US" altLang="ja-JP" sz="2400" dirty="0">
              <a:solidFill>
                <a:srgbClr val="000000"/>
              </a:solidFill>
              <a:latin typeface="Meiryo" panose="020B0604030504040204" pitchFamily="34" charset="-128"/>
              <a:ea typeface="Meiryo" panose="020B0604030504040204" pitchFamily="34" charset="-128"/>
            </a:endParaRPr>
          </a:p>
          <a:p>
            <a:pPr algn="just" rtl="0" fontAlgn="base">
              <a:lnSpc>
                <a:spcPct val="125000"/>
              </a:lnSpc>
              <a:spcBef>
                <a:spcPct val="0"/>
              </a:spcBef>
              <a:spcAft>
                <a:spcPct val="0"/>
              </a:spcAft>
            </a:pPr>
            <a:endParaRPr lang="en-US" altLang="ja-JP" sz="2400" dirty="0">
              <a:solidFill>
                <a:srgbClr val="000000"/>
              </a:solidFill>
              <a:latin typeface="Meiryo" panose="020B0604030504040204" pitchFamily="34" charset="-128"/>
              <a:ea typeface="Meiryo" panose="020B0604030504040204" pitchFamily="34" charset="-128"/>
            </a:endParaRPr>
          </a:p>
        </p:txBody>
      </p:sp>
      <p:graphicFrame>
        <p:nvGraphicFramePr>
          <p:cNvPr id="6" name="表 6">
            <a:extLst>
              <a:ext uri="{FF2B5EF4-FFF2-40B4-BE49-F238E27FC236}">
                <a16:creationId xmlns:a16="http://schemas.microsoft.com/office/drawing/2014/main" id="{F1AFA328-245F-482C-A52A-E77FBFBD3F30}"/>
              </a:ext>
            </a:extLst>
          </p:cNvPr>
          <p:cNvGraphicFramePr>
            <a:graphicFrameLocks noGrp="1"/>
          </p:cNvGraphicFramePr>
          <p:nvPr/>
        </p:nvGraphicFramePr>
        <p:xfrm>
          <a:off x="708642" y="1804833"/>
          <a:ext cx="7848872" cy="3990448"/>
        </p:xfrm>
        <a:graphic>
          <a:graphicData uri="http://schemas.openxmlformats.org/drawingml/2006/table">
            <a:tbl>
              <a:tblPr firstRow="1" bandRow="1">
                <a:tableStyleId>{BC89EF96-8CEA-46FF-86C4-4CE0E7609802}</a:tableStyleId>
              </a:tblPr>
              <a:tblGrid>
                <a:gridCol w="1224136">
                  <a:extLst>
                    <a:ext uri="{9D8B030D-6E8A-4147-A177-3AD203B41FA5}">
                      <a16:colId xmlns:a16="http://schemas.microsoft.com/office/drawing/2014/main" val="2190404583"/>
                    </a:ext>
                  </a:extLst>
                </a:gridCol>
                <a:gridCol w="6624736">
                  <a:extLst>
                    <a:ext uri="{9D8B030D-6E8A-4147-A177-3AD203B41FA5}">
                      <a16:colId xmlns:a16="http://schemas.microsoft.com/office/drawing/2014/main" val="2286189841"/>
                    </a:ext>
                  </a:extLst>
                </a:gridCol>
              </a:tblGrid>
              <a:tr h="1268902">
                <a:tc>
                  <a:txBody>
                    <a:bodyPr/>
                    <a:lstStyle/>
                    <a:p>
                      <a:pPr algn="ctr"/>
                      <a:r>
                        <a:rPr kumimoji="1" lang="ja-JP" altLang="en-US" sz="1800" b="0" dirty="0">
                          <a:latin typeface="メイリオ" panose="020B0604030504040204" pitchFamily="50" charset="-128"/>
                          <a:ea typeface="メイリオ" panose="020B0604030504040204" pitchFamily="50" charset="-128"/>
                        </a:rPr>
                        <a:t>序盤</a:t>
                      </a:r>
                    </a:p>
                  </a:txBody>
                  <a:tcPr anchor="ctr"/>
                </a:tc>
                <a:tc>
                  <a:txBody>
                    <a:bodyPr/>
                    <a:lstStyle/>
                    <a:p>
                      <a:pPr marL="342900" indent="-342900" algn="l">
                        <a:buFont typeface="Arial" panose="020B0604020202020204" pitchFamily="34" charset="0"/>
                        <a:buChar char="•"/>
                      </a:pPr>
                      <a:r>
                        <a:rPr kumimoji="1" lang="ja-JP" altLang="en-US" sz="1800" b="0" dirty="0">
                          <a:latin typeface="メイリオ" panose="020B0604030504040204" pitchFamily="50" charset="-128"/>
                          <a:ea typeface="メイリオ" panose="020B0604030504040204" pitchFamily="50" charset="-128"/>
                        </a:rPr>
                        <a:t>やる気があり、日報もしっかり書いてくる。</a:t>
                      </a:r>
                      <a:endParaRPr kumimoji="1" lang="en-US" altLang="ja-JP" sz="1800" b="0" dirty="0">
                        <a:latin typeface="メイリオ" panose="020B0604030504040204" pitchFamily="50" charset="-128"/>
                        <a:ea typeface="メイリオ" panose="020B0604030504040204" pitchFamily="50" charset="-128"/>
                      </a:endParaRPr>
                    </a:p>
                    <a:p>
                      <a:pPr marL="342900" indent="-342900" algn="l">
                        <a:buFont typeface="Arial" panose="020B0604020202020204" pitchFamily="34" charset="0"/>
                        <a:buChar char="•"/>
                      </a:pPr>
                      <a:r>
                        <a:rPr kumimoji="1" lang="ja-JP" altLang="en-US" sz="1800" b="0" dirty="0">
                          <a:latin typeface="メイリオ" panose="020B0604030504040204" pitchFamily="50" charset="-128"/>
                          <a:ea typeface="メイリオ" panose="020B0604030504040204" pitchFamily="50" charset="-128"/>
                        </a:rPr>
                        <a:t>報告者コメントには、業務指示に対する反論や意見の記載が見受けられる。</a:t>
                      </a:r>
                      <a:endParaRPr kumimoji="1" lang="en-US" altLang="ja-JP" sz="1800" b="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551091403"/>
                  </a:ext>
                </a:extLst>
              </a:tr>
              <a:tr h="1251378">
                <a:tc>
                  <a:txBody>
                    <a:bodyPr/>
                    <a:lstStyle/>
                    <a:p>
                      <a:pPr algn="ctr"/>
                      <a:r>
                        <a:rPr kumimoji="1" lang="ja-JP" altLang="en-US" sz="1800" dirty="0">
                          <a:latin typeface="メイリオ" panose="020B0604030504040204" pitchFamily="50" charset="-128"/>
                          <a:ea typeface="メイリオ" panose="020B0604030504040204" pitchFamily="50" charset="-128"/>
                        </a:rPr>
                        <a:t>中盤</a:t>
                      </a:r>
                    </a:p>
                  </a:txBody>
                  <a:tcPr anchor="ctr"/>
                </a:tc>
                <a:tc>
                  <a:txBody>
                    <a:bodyPr/>
                    <a:lstStyle/>
                    <a:p>
                      <a:pPr marL="342900" indent="-342900" algn="l">
                        <a:buFont typeface="Arial" panose="020B0604020202020204" pitchFamily="34" charset="0"/>
                        <a:buChar char="•"/>
                      </a:pPr>
                      <a:r>
                        <a:rPr kumimoji="1" lang="ja-JP" altLang="en-US" sz="1800" dirty="0">
                          <a:latin typeface="メイリオ" panose="020B0604030504040204" pitchFamily="50" charset="-128"/>
                          <a:ea typeface="メイリオ" panose="020B0604030504040204" pitchFamily="50" charset="-128"/>
                        </a:rPr>
                        <a:t>報告者コメントが簡素になり、反論や意見の記載が減る。</a:t>
                      </a:r>
                      <a:endParaRPr kumimoji="1" lang="en-US" altLang="ja-JP" sz="1800" dirty="0">
                        <a:latin typeface="メイリオ" panose="020B0604030504040204" pitchFamily="50" charset="-128"/>
                        <a:ea typeface="メイリオ" panose="020B0604030504040204" pitchFamily="50" charset="-128"/>
                      </a:endParaRPr>
                    </a:p>
                    <a:p>
                      <a:pPr marL="342900" indent="-342900" algn="l">
                        <a:buFont typeface="Arial" panose="020B0604020202020204" pitchFamily="34" charset="0"/>
                        <a:buChar char="•"/>
                      </a:pPr>
                      <a:r>
                        <a:rPr kumimoji="1" lang="ja-JP" altLang="en-US" sz="1800" dirty="0">
                          <a:latin typeface="メイリオ" panose="020B0604030504040204" pitchFamily="50" charset="-128"/>
                          <a:ea typeface="メイリオ" panose="020B0604030504040204" pitchFamily="50" charset="-128"/>
                        </a:rPr>
                        <a:t>年次有給休暇を取得し出す。</a:t>
                      </a:r>
                      <a:endParaRPr kumimoji="1" lang="en-US" altLang="ja-JP" sz="1800" dirty="0">
                        <a:latin typeface="メイリオ" panose="020B0604030504040204" pitchFamily="50" charset="-128"/>
                        <a:ea typeface="メイリオ" panose="020B0604030504040204" pitchFamily="50" charset="-128"/>
                      </a:endParaRPr>
                    </a:p>
                    <a:p>
                      <a:pPr marL="342900" indent="-342900" algn="l">
                        <a:buFont typeface="Arial" panose="020B0604020202020204" pitchFamily="34" charset="0"/>
                        <a:buChar char="•"/>
                      </a:pPr>
                      <a:r>
                        <a:rPr kumimoji="1" lang="ja-JP" altLang="en-US" sz="1800" dirty="0">
                          <a:latin typeface="メイリオ" panose="020B0604030504040204" pitchFamily="50" charset="-128"/>
                          <a:ea typeface="メイリオ" panose="020B0604030504040204" pitchFamily="50" charset="-128"/>
                        </a:rPr>
                        <a:t>業務態度が落ち着くようになる。</a:t>
                      </a:r>
                    </a:p>
                  </a:txBody>
                  <a:tcPr anchor="ctr"/>
                </a:tc>
                <a:extLst>
                  <a:ext uri="{0D108BD9-81ED-4DB2-BD59-A6C34878D82A}">
                    <a16:rowId xmlns:a16="http://schemas.microsoft.com/office/drawing/2014/main" val="388381647"/>
                  </a:ext>
                </a:extLst>
              </a:tr>
              <a:tr h="1470168">
                <a:tc>
                  <a:txBody>
                    <a:bodyPr/>
                    <a:lstStyle/>
                    <a:p>
                      <a:pPr algn="ctr"/>
                      <a:r>
                        <a:rPr kumimoji="1" lang="ja-JP" altLang="en-US" sz="1800" dirty="0">
                          <a:latin typeface="メイリオ" panose="020B0604030504040204" pitchFamily="50" charset="-128"/>
                          <a:ea typeface="メイリオ" panose="020B0604030504040204" pitchFamily="50" charset="-128"/>
                        </a:rPr>
                        <a:t>退職直前</a:t>
                      </a:r>
                    </a:p>
                  </a:txBody>
                  <a:tcPr anchor="ctr"/>
                </a:tc>
                <a:tc>
                  <a:txBody>
                    <a:bodyPr/>
                    <a:lstStyle/>
                    <a:p>
                      <a:pPr marL="342900" indent="-342900" algn="l">
                        <a:buFont typeface="Arial" panose="020B0604020202020204" pitchFamily="34" charset="0"/>
                        <a:buChar char="•"/>
                      </a:pPr>
                      <a:r>
                        <a:rPr kumimoji="1" lang="ja-JP" altLang="en-US" sz="1800" dirty="0">
                          <a:latin typeface="メイリオ" panose="020B0604030504040204" pitchFamily="50" charset="-128"/>
                          <a:ea typeface="メイリオ" panose="020B0604030504040204" pitchFamily="50" charset="-128"/>
                        </a:rPr>
                        <a:t>業務内容・備考欄の記載が雑になる。</a:t>
                      </a:r>
                      <a:endParaRPr kumimoji="1" lang="en-US" altLang="ja-JP" sz="1800" dirty="0">
                        <a:latin typeface="メイリオ" panose="020B0604030504040204" pitchFamily="50" charset="-128"/>
                        <a:ea typeface="メイリオ" panose="020B0604030504040204" pitchFamily="50" charset="-128"/>
                      </a:endParaRPr>
                    </a:p>
                    <a:p>
                      <a:pPr marL="342900" indent="-342900" algn="l">
                        <a:buFont typeface="Arial" panose="020B0604020202020204" pitchFamily="34" charset="0"/>
                        <a:buChar char="•"/>
                      </a:pPr>
                      <a:r>
                        <a:rPr kumimoji="1" lang="ja-JP" altLang="en-US" sz="1800" dirty="0">
                          <a:latin typeface="メイリオ" panose="020B0604030504040204" pitchFamily="50" charset="-128"/>
                          <a:ea typeface="メイリオ" panose="020B0604030504040204" pitchFamily="50" charset="-128"/>
                        </a:rPr>
                        <a:t>年次有給休暇を全て消化し切る。</a:t>
                      </a:r>
                      <a:endParaRPr kumimoji="1" lang="en-US" altLang="ja-JP" sz="1800" dirty="0">
                        <a:latin typeface="メイリオ" panose="020B0604030504040204" pitchFamily="50" charset="-128"/>
                        <a:ea typeface="メイリオ" panose="020B0604030504040204" pitchFamily="50" charset="-128"/>
                      </a:endParaRPr>
                    </a:p>
                    <a:p>
                      <a:pPr marL="342900" indent="-342900" algn="l">
                        <a:buFont typeface="Arial" panose="020B0604020202020204" pitchFamily="34" charset="0"/>
                        <a:buChar char="•"/>
                      </a:pPr>
                      <a:r>
                        <a:rPr kumimoji="1" lang="ja-JP" altLang="en-US" sz="1800" dirty="0">
                          <a:latin typeface="メイリオ" panose="020B0604030504040204" pitchFamily="50" charset="-128"/>
                          <a:ea typeface="メイリオ" panose="020B0604030504040204" pitchFamily="50" charset="-128"/>
                        </a:rPr>
                        <a:t>日報や成果物を提出しなくなり、業務指示に従わなくなる。</a:t>
                      </a:r>
                      <a:endParaRPr kumimoji="1" lang="en-US" altLang="ja-JP" sz="1800" dirty="0">
                        <a:latin typeface="メイリオ" panose="020B0604030504040204" pitchFamily="50" charset="-128"/>
                        <a:ea typeface="メイリオ" panose="020B0604030504040204" pitchFamily="50" charset="-128"/>
                      </a:endParaRPr>
                    </a:p>
                    <a:p>
                      <a:pPr marL="342900" indent="-342900" algn="l">
                        <a:buFont typeface="Arial" panose="020B0604020202020204" pitchFamily="34" charset="0"/>
                        <a:buChar char="•"/>
                      </a:pPr>
                      <a:r>
                        <a:rPr kumimoji="1" lang="ja-JP" altLang="en-US" sz="1800" dirty="0">
                          <a:latin typeface="メイリオ" panose="020B0604030504040204" pitchFamily="50" charset="-128"/>
                          <a:ea typeface="メイリオ" panose="020B0604030504040204" pitchFamily="50" charset="-128"/>
                        </a:rPr>
                        <a:t>同じ注意を繰り返されても、改善する様子がない。</a:t>
                      </a:r>
                      <a:endParaRPr kumimoji="1" lang="en-US" altLang="ja-JP" sz="18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834014494"/>
                  </a:ext>
                </a:extLst>
              </a:tr>
            </a:tbl>
          </a:graphicData>
        </a:graphic>
      </p:graphicFrame>
      <p:sp>
        <p:nvSpPr>
          <p:cNvPr id="7" name="矢印: 右 6">
            <a:extLst>
              <a:ext uri="{FF2B5EF4-FFF2-40B4-BE49-F238E27FC236}">
                <a16:creationId xmlns:a16="http://schemas.microsoft.com/office/drawing/2014/main" id="{A16F8D6C-D255-46AD-A72A-3FE1D134F1C1}"/>
              </a:ext>
            </a:extLst>
          </p:cNvPr>
          <p:cNvSpPr/>
          <p:nvPr/>
        </p:nvSpPr>
        <p:spPr>
          <a:xfrm>
            <a:off x="1188929" y="6042935"/>
            <a:ext cx="720080" cy="457176"/>
          </a:xfrm>
          <a:prstGeom prst="rightArrow">
            <a:avLst/>
          </a:prstGeom>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endParaRPr kumimoji="1" lang="ja-JP" altLang="en-US" sz="1400" dirty="0">
              <a:ln w="0"/>
              <a:solidFill>
                <a:schemeClr val="accent1"/>
              </a:solidFill>
              <a:effectLst>
                <a:outerShdw blurRad="38100" dist="25400" dir="5400000" algn="ctr" rotWithShape="0">
                  <a:srgbClr val="6E747A">
                    <a:alpha val="43000"/>
                  </a:srgbClr>
                </a:outerShdw>
              </a:effectLst>
              <a:latin typeface="HGPｺﾞｼｯｸM" panose="020B0600000000000000" pitchFamily="50" charset="-128"/>
              <a:ea typeface="HGPｺﾞｼｯｸM" panose="020B0600000000000000" pitchFamily="50" charset="-128"/>
            </a:endParaRPr>
          </a:p>
        </p:txBody>
      </p:sp>
      <p:sp>
        <p:nvSpPr>
          <p:cNvPr id="9" name="テキスト ボックス 8">
            <a:extLst>
              <a:ext uri="{FF2B5EF4-FFF2-40B4-BE49-F238E27FC236}">
                <a16:creationId xmlns:a16="http://schemas.microsoft.com/office/drawing/2014/main" id="{546DA310-7A8C-4F0C-916D-2A3A4CF11445}"/>
              </a:ext>
            </a:extLst>
          </p:cNvPr>
          <p:cNvSpPr txBox="1"/>
          <p:nvPr/>
        </p:nvSpPr>
        <p:spPr>
          <a:xfrm>
            <a:off x="2555776" y="5925369"/>
            <a:ext cx="7325393" cy="559984"/>
          </a:xfrm>
          <a:prstGeom prst="rect">
            <a:avLst/>
          </a:prstGeom>
          <a:noFill/>
        </p:spPr>
        <p:txBody>
          <a:bodyPr wrap="square" lIns="0" tIns="0" rIns="0" bIns="0" rtlCol="0" anchor="t">
            <a:noAutofit/>
          </a:bodyPr>
          <a:lstStyle/>
          <a:p>
            <a:pPr algn="just" rtl="0" fontAlgn="base">
              <a:lnSpc>
                <a:spcPct val="125000"/>
              </a:lnSpc>
              <a:spcBef>
                <a:spcPct val="0"/>
              </a:spcBef>
              <a:spcAft>
                <a:spcPct val="0"/>
              </a:spcAft>
            </a:pPr>
            <a:r>
              <a:rPr lang="ja-JP" altLang="en-US" dirty="0">
                <a:solidFill>
                  <a:srgbClr val="000000"/>
                </a:solidFill>
                <a:latin typeface="Meiryo" panose="020B0604030504040204" pitchFamily="34" charset="-128"/>
                <a:ea typeface="Meiryo" panose="020B0604030504040204" pitchFamily="34" charset="-128"/>
              </a:rPr>
              <a:t>日報の記載が雑になる＆有給消化は、</a:t>
            </a:r>
            <a:endParaRPr lang="en-US" altLang="ja-JP" dirty="0">
              <a:solidFill>
                <a:srgbClr val="000000"/>
              </a:solidFill>
              <a:latin typeface="Meiryo" panose="020B0604030504040204" pitchFamily="34" charset="-128"/>
              <a:ea typeface="Meiryo" panose="020B0604030504040204" pitchFamily="34" charset="-128"/>
            </a:endParaRPr>
          </a:p>
          <a:p>
            <a:pPr algn="just" rtl="0" fontAlgn="base">
              <a:lnSpc>
                <a:spcPct val="125000"/>
              </a:lnSpc>
              <a:spcBef>
                <a:spcPct val="0"/>
              </a:spcBef>
              <a:spcAft>
                <a:spcPct val="0"/>
              </a:spcAft>
            </a:pPr>
            <a:r>
              <a:rPr lang="ja-JP" altLang="en-US" dirty="0">
                <a:solidFill>
                  <a:srgbClr val="000000"/>
                </a:solidFill>
                <a:latin typeface="Meiryo" panose="020B0604030504040204" pitchFamily="34" charset="-128"/>
                <a:ea typeface="Meiryo" panose="020B0604030504040204" pitchFamily="34" charset="-128"/>
              </a:rPr>
              <a:t>本人が</a:t>
            </a:r>
            <a:r>
              <a:rPr lang="ja-JP" altLang="en-US" dirty="0">
                <a:solidFill>
                  <a:srgbClr val="FF0000"/>
                </a:solidFill>
                <a:effectLst>
                  <a:outerShdw blurRad="38100" dist="38100" dir="2700000" algn="tl">
                    <a:srgbClr val="000000">
                      <a:alpha val="43137"/>
                    </a:srgbClr>
                  </a:outerShdw>
                </a:effectLst>
                <a:latin typeface="Meiryo" panose="020B0604030504040204" pitchFamily="34" charset="-128"/>
                <a:ea typeface="Meiryo" panose="020B0604030504040204" pitchFamily="34" charset="-128"/>
              </a:rPr>
              <a:t>「居心地の悪さ」</a:t>
            </a:r>
            <a:r>
              <a:rPr lang="ja-JP" altLang="en-US" dirty="0">
                <a:solidFill>
                  <a:srgbClr val="000000"/>
                </a:solidFill>
                <a:latin typeface="Meiryo" panose="020B0604030504040204" pitchFamily="34" charset="-128"/>
                <a:ea typeface="Meiryo" panose="020B0604030504040204" pitchFamily="34" charset="-128"/>
              </a:rPr>
              <a:t>を感じているサイン。</a:t>
            </a:r>
            <a:endParaRPr lang="en-US" altLang="ja-JP" dirty="0">
              <a:solidFill>
                <a:srgbClr val="000000"/>
              </a:solidFill>
              <a:latin typeface="Meiryo" panose="020B0604030504040204" pitchFamily="34" charset="-128"/>
              <a:ea typeface="Meiryo" panose="020B0604030504040204" pitchFamily="34" charset="-128"/>
            </a:endParaRPr>
          </a:p>
        </p:txBody>
      </p:sp>
      <p:sp>
        <p:nvSpPr>
          <p:cNvPr id="8" name="タイトル 1">
            <a:extLst>
              <a:ext uri="{FF2B5EF4-FFF2-40B4-BE49-F238E27FC236}">
                <a16:creationId xmlns:a16="http://schemas.microsoft.com/office/drawing/2014/main" id="{60290A47-631A-8537-B4FC-B12EAAD9CAF6}"/>
              </a:ext>
            </a:extLst>
          </p:cNvPr>
          <p:cNvSpPr>
            <a:spLocks noGrp="1"/>
          </p:cNvSpPr>
          <p:nvPr>
            <p:ph type="title"/>
          </p:nvPr>
        </p:nvSpPr>
        <p:spPr>
          <a:xfrm>
            <a:off x="508000" y="425450"/>
            <a:ext cx="8126413" cy="390525"/>
          </a:xfrm>
        </p:spPr>
        <p:txBody>
          <a:bodyPr/>
          <a:lstStyle/>
          <a:p>
            <a:r>
              <a:rPr lang="ja-JP" altLang="en-US" sz="2800" dirty="0">
                <a:solidFill>
                  <a:schemeClr val="accent1">
                    <a:lumMod val="75000"/>
                  </a:schemeClr>
                </a:solidFill>
              </a:rPr>
              <a:t>２．問題社員への対応方法</a:t>
            </a:r>
            <a:endParaRPr kumimoji="1" lang="ja-JP" altLang="en-US" sz="2800" dirty="0">
              <a:solidFill>
                <a:schemeClr val="accent1">
                  <a:lumMod val="75000"/>
                </a:schemeClr>
              </a:solidFill>
            </a:endParaRPr>
          </a:p>
        </p:txBody>
      </p:sp>
    </p:spTree>
    <p:extLst>
      <p:ext uri="{BB962C8B-B14F-4D97-AF65-F5344CB8AC3E}">
        <p14:creationId xmlns:p14="http://schemas.microsoft.com/office/powerpoint/2010/main" val="2828846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5FC0F461-28C6-F044-B272-A681310FD988}"/>
              </a:ext>
            </a:extLst>
          </p:cNvPr>
          <p:cNvSpPr>
            <a:spLocks noGrp="1"/>
          </p:cNvSpPr>
          <p:nvPr>
            <p:ph type="sldNum" sz="quarter" idx="10"/>
          </p:nvPr>
        </p:nvSpPr>
        <p:spPr/>
        <p:txBody>
          <a:bodyPr/>
          <a:lstStyle/>
          <a:p>
            <a:fld id="{905F26D7-7BEB-4AD0-A71B-9B93F744BCF2}" type="slidenum">
              <a:rPr lang="ja-JP" altLang="en-US" smtClean="0"/>
              <a:pPr/>
              <a:t>18</a:t>
            </a:fld>
            <a:endParaRPr lang="ja-JP" altLang="en-US"/>
          </a:p>
        </p:txBody>
      </p:sp>
      <p:graphicFrame>
        <p:nvGraphicFramePr>
          <p:cNvPr id="11" name="表 11">
            <a:extLst>
              <a:ext uri="{FF2B5EF4-FFF2-40B4-BE49-F238E27FC236}">
                <a16:creationId xmlns:a16="http://schemas.microsoft.com/office/drawing/2014/main" id="{239360DC-1651-4B62-9C75-659484C3BE61}"/>
              </a:ext>
            </a:extLst>
          </p:cNvPr>
          <p:cNvGraphicFramePr>
            <a:graphicFrameLocks noGrp="1"/>
          </p:cNvGraphicFramePr>
          <p:nvPr>
            <p:extLst>
              <p:ext uri="{D42A27DB-BD31-4B8C-83A1-F6EECF244321}">
                <p14:modId xmlns:p14="http://schemas.microsoft.com/office/powerpoint/2010/main" val="2212418964"/>
              </p:ext>
            </p:extLst>
          </p:nvPr>
        </p:nvGraphicFramePr>
        <p:xfrm>
          <a:off x="508000" y="1099425"/>
          <a:ext cx="8240465" cy="2609850"/>
        </p:xfrm>
        <a:graphic>
          <a:graphicData uri="http://schemas.openxmlformats.org/drawingml/2006/table">
            <a:tbl>
              <a:tblPr firstRow="1" bandRow="1">
                <a:tableStyleId>{8799B23B-EC83-4686-B30A-512413B5E67A}</a:tableStyleId>
              </a:tblPr>
              <a:tblGrid>
                <a:gridCol w="8240465">
                  <a:extLst>
                    <a:ext uri="{9D8B030D-6E8A-4147-A177-3AD203B41FA5}">
                      <a16:colId xmlns:a16="http://schemas.microsoft.com/office/drawing/2014/main" val="3072649897"/>
                    </a:ext>
                  </a:extLst>
                </a:gridCol>
              </a:tblGrid>
              <a:tr h="292809">
                <a:tc>
                  <a:txBody>
                    <a:bodyPr/>
                    <a:lstStyle/>
                    <a:p>
                      <a:r>
                        <a:rPr kumimoji="1" lang="en-US" altLang="ja-JP" sz="1400" dirty="0">
                          <a:latin typeface="メイリオ" panose="020B0604030504040204" pitchFamily="50" charset="-128"/>
                          <a:ea typeface="メイリオ" panose="020B0604030504040204" pitchFamily="50" charset="-128"/>
                        </a:rPr>
                        <a:t>Q</a:t>
                      </a:r>
                      <a:r>
                        <a:rPr kumimoji="1" lang="ja-JP" altLang="en-US" sz="1400" dirty="0">
                          <a:latin typeface="メイリオ" panose="020B0604030504040204" pitchFamily="50" charset="-128"/>
                          <a:ea typeface="メイリオ" panose="020B0604030504040204" pitchFamily="50" charset="-128"/>
                        </a:rPr>
                        <a:t>　新卒社員と中途社員で対応は異なるのか？</a:t>
                      </a:r>
                      <a:endParaRPr kumimoji="1" lang="en-US" altLang="ja-JP" sz="14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252340481"/>
                  </a:ext>
                </a:extLst>
              </a:tr>
              <a:tr h="2072189">
                <a:tc>
                  <a:txBody>
                    <a:bodyPr/>
                    <a:lstStyle/>
                    <a:p>
                      <a:pPr marL="285750" indent="-285750">
                        <a:lnSpc>
                          <a:spcPct val="150000"/>
                        </a:lnSpc>
                        <a:buFont typeface="Arial" panose="020B0604020202020204" pitchFamily="34" charset="0"/>
                        <a:buChar char="•"/>
                      </a:pPr>
                      <a:r>
                        <a:rPr kumimoji="1" lang="ja-JP" altLang="en-US" sz="1400" dirty="0">
                          <a:latin typeface="メイリオ" panose="020B0604030504040204" pitchFamily="50" charset="-128"/>
                          <a:ea typeface="メイリオ" panose="020B0604030504040204" pitchFamily="50" charset="-128"/>
                        </a:rPr>
                        <a:t>ヒロセ電機事件（東京地判平成 </a:t>
                      </a:r>
                      <a:r>
                        <a:rPr kumimoji="1" lang="en-US" altLang="ja-JP" sz="1400" dirty="0">
                          <a:latin typeface="メイリオ" panose="020B0604030504040204" pitchFamily="50" charset="-128"/>
                          <a:ea typeface="メイリオ" panose="020B0604030504040204" pitchFamily="50" charset="-128"/>
                        </a:rPr>
                        <a:t>14 </a:t>
                      </a:r>
                      <a:r>
                        <a:rPr kumimoji="1" lang="ja-JP" altLang="en-US" sz="1400" dirty="0">
                          <a:latin typeface="メイリオ" panose="020B0604030504040204" pitchFamily="50" charset="-128"/>
                          <a:ea typeface="メイリオ" panose="020B0604030504040204" pitchFamily="50" charset="-128"/>
                        </a:rPr>
                        <a:t>年 </a:t>
                      </a:r>
                      <a:r>
                        <a:rPr kumimoji="1" lang="en-US" altLang="ja-JP" sz="1400" dirty="0">
                          <a:latin typeface="メイリオ" panose="020B0604030504040204" pitchFamily="50" charset="-128"/>
                          <a:ea typeface="メイリオ" panose="020B0604030504040204" pitchFamily="50" charset="-128"/>
                        </a:rPr>
                        <a:t>10 </a:t>
                      </a:r>
                      <a:r>
                        <a:rPr kumimoji="1" lang="ja-JP" altLang="en-US" sz="1400" dirty="0">
                          <a:latin typeface="メイリオ" panose="020B0604030504040204" pitchFamily="50" charset="-128"/>
                          <a:ea typeface="メイリオ" panose="020B0604030504040204" pitchFamily="50" charset="-128"/>
                        </a:rPr>
                        <a:t>月</a:t>
                      </a:r>
                      <a:r>
                        <a:rPr kumimoji="1" lang="en-US" altLang="ja-JP" sz="1400" dirty="0">
                          <a:latin typeface="メイリオ" panose="020B0604030504040204" pitchFamily="50" charset="-128"/>
                          <a:ea typeface="メイリオ" panose="020B0604030504040204" pitchFamily="50" charset="-128"/>
                        </a:rPr>
                        <a:t> 22 </a:t>
                      </a:r>
                      <a:r>
                        <a:rPr kumimoji="1" lang="ja-JP" altLang="en-US" sz="1400" dirty="0">
                          <a:latin typeface="メイリオ" panose="020B0604030504040204" pitchFamily="50" charset="-128"/>
                          <a:ea typeface="メイリオ" panose="020B0604030504040204" pitchFamily="50" charset="-128"/>
                        </a:rPr>
                        <a:t>日）は、</a:t>
                      </a:r>
                      <a:r>
                        <a:rPr lang="ja-JP" altLang="en-US" sz="1400" u="none" strike="noStrike" dirty="0">
                          <a:effectLst/>
                          <a:latin typeface="メイリオ" panose="020B0604030504040204" pitchFamily="50" charset="-128"/>
                          <a:ea typeface="メイリオ" panose="020B0604030504040204" pitchFamily="50" charset="-128"/>
                        </a:rPr>
                        <a:t>業務上必要な英語および日本語の語学力、品質管理能力を備えた即戦力の人材であると判断して採用された社員が、予定された能力を全く発揮せず、改善しようとしなかった事案であり、解雇は有効とされた。</a:t>
                      </a:r>
                      <a:endParaRPr lang="en-US" altLang="ja-JP" sz="1400" u="none" strike="noStrike" dirty="0">
                        <a:effectLst/>
                        <a:latin typeface="メイリオ" panose="020B0604030504040204" pitchFamily="50" charset="-128"/>
                        <a:ea typeface="メイリオ" panose="020B0604030504040204" pitchFamily="50" charset="-128"/>
                      </a:endParaRPr>
                    </a:p>
                    <a:p>
                      <a:pPr marL="285750" indent="-285750">
                        <a:lnSpc>
                          <a:spcPct val="150000"/>
                        </a:lnSpc>
                        <a:buFont typeface="Arial" panose="020B0604020202020204" pitchFamily="34" charset="0"/>
                        <a:buChar char="•"/>
                      </a:pPr>
                      <a:r>
                        <a:rPr lang="ja-JP" altLang="en-US" sz="1400" u="none" strike="noStrike" dirty="0">
                          <a:effectLst/>
                          <a:latin typeface="メイリオ" panose="020B0604030504040204" pitchFamily="50" charset="-128"/>
                          <a:ea typeface="メイリオ" panose="020B0604030504040204" pitchFamily="50" charset="-128"/>
                        </a:rPr>
                        <a:t>即戦力であり、教育を前提にしない社員に対しては、注意指導書の交付や退職勧奨の検討もあり得る。</a:t>
                      </a:r>
                      <a:endParaRPr lang="en-US" altLang="ja-JP" sz="1400" u="none" strike="noStrike" dirty="0">
                        <a:effectLst/>
                        <a:latin typeface="メイリオ" panose="020B0604030504040204" pitchFamily="50" charset="-128"/>
                        <a:ea typeface="メイリオ" panose="020B0604030504040204" pitchFamily="50" charset="-128"/>
                      </a:endParaRPr>
                    </a:p>
                    <a:p>
                      <a:pPr marL="285750" indent="-285750">
                        <a:lnSpc>
                          <a:spcPct val="150000"/>
                        </a:lnSpc>
                        <a:buFont typeface="Arial" panose="020B0604020202020204" pitchFamily="34" charset="0"/>
                        <a:buChar char="•"/>
                      </a:pPr>
                      <a:r>
                        <a:rPr lang="ja-JP" altLang="en-US" sz="1400" u="none" strike="noStrike" dirty="0">
                          <a:effectLst/>
                          <a:latin typeface="メイリオ" panose="020B0604030504040204" pitchFamily="50" charset="-128"/>
                          <a:ea typeface="メイリオ" panose="020B0604030504040204" pitchFamily="50" charset="-128"/>
                        </a:rPr>
                        <a:t>但し、中途採用者全員に当てはまるわけではなく、一定の能力を前提に高額の賃金を支給している場合に限定すべき。</a:t>
                      </a:r>
                      <a:endParaRPr lang="en-US" altLang="ja-JP" sz="1400" u="none" strike="noStrike" dirty="0">
                        <a:effectLst/>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361017279"/>
                  </a:ext>
                </a:extLst>
              </a:tr>
            </a:tbl>
          </a:graphicData>
        </a:graphic>
      </p:graphicFrame>
      <p:sp>
        <p:nvSpPr>
          <p:cNvPr id="5" name="タイトル 1">
            <a:extLst>
              <a:ext uri="{FF2B5EF4-FFF2-40B4-BE49-F238E27FC236}">
                <a16:creationId xmlns:a16="http://schemas.microsoft.com/office/drawing/2014/main" id="{E5FCF8CA-E920-E54A-FC4E-A875CB76DED2}"/>
              </a:ext>
            </a:extLst>
          </p:cNvPr>
          <p:cNvSpPr>
            <a:spLocks noGrp="1"/>
          </p:cNvSpPr>
          <p:nvPr>
            <p:ph type="title"/>
          </p:nvPr>
        </p:nvSpPr>
        <p:spPr>
          <a:xfrm>
            <a:off x="508000" y="425450"/>
            <a:ext cx="8126413" cy="390525"/>
          </a:xfrm>
        </p:spPr>
        <p:txBody>
          <a:bodyPr/>
          <a:lstStyle/>
          <a:p>
            <a:r>
              <a:rPr lang="ja-JP" altLang="en-US" sz="2800" dirty="0">
                <a:solidFill>
                  <a:schemeClr val="accent1">
                    <a:lumMod val="75000"/>
                  </a:schemeClr>
                </a:solidFill>
              </a:rPr>
              <a:t>２．問題社員への対応方法</a:t>
            </a:r>
            <a:endParaRPr kumimoji="1" lang="ja-JP" altLang="en-US" sz="2800" dirty="0">
              <a:solidFill>
                <a:schemeClr val="accent1">
                  <a:lumMod val="75000"/>
                </a:schemeClr>
              </a:solidFill>
            </a:endParaRPr>
          </a:p>
        </p:txBody>
      </p:sp>
      <p:graphicFrame>
        <p:nvGraphicFramePr>
          <p:cNvPr id="2" name="表 11">
            <a:extLst>
              <a:ext uri="{FF2B5EF4-FFF2-40B4-BE49-F238E27FC236}">
                <a16:creationId xmlns:a16="http://schemas.microsoft.com/office/drawing/2014/main" id="{BE98CB48-3D75-D817-8483-621B16205031}"/>
              </a:ext>
            </a:extLst>
          </p:cNvPr>
          <p:cNvGraphicFramePr>
            <a:graphicFrameLocks noGrp="1"/>
          </p:cNvGraphicFramePr>
          <p:nvPr>
            <p:extLst>
              <p:ext uri="{D42A27DB-BD31-4B8C-83A1-F6EECF244321}">
                <p14:modId xmlns:p14="http://schemas.microsoft.com/office/powerpoint/2010/main" val="212536077"/>
              </p:ext>
            </p:extLst>
          </p:nvPr>
        </p:nvGraphicFramePr>
        <p:xfrm>
          <a:off x="524524" y="3721417"/>
          <a:ext cx="8240465" cy="2973071"/>
        </p:xfrm>
        <a:graphic>
          <a:graphicData uri="http://schemas.openxmlformats.org/drawingml/2006/table">
            <a:tbl>
              <a:tblPr firstRow="1" bandRow="1">
                <a:tableStyleId>{8799B23B-EC83-4686-B30A-512413B5E67A}</a:tableStyleId>
              </a:tblPr>
              <a:tblGrid>
                <a:gridCol w="8240465">
                  <a:extLst>
                    <a:ext uri="{9D8B030D-6E8A-4147-A177-3AD203B41FA5}">
                      <a16:colId xmlns:a16="http://schemas.microsoft.com/office/drawing/2014/main" val="3072649897"/>
                    </a:ext>
                  </a:extLst>
                </a:gridCol>
              </a:tblGrid>
              <a:tr h="347981">
                <a:tc>
                  <a:txBody>
                    <a:bodyPr/>
                    <a:lstStyle/>
                    <a:p>
                      <a:r>
                        <a:rPr kumimoji="1" lang="en-US" altLang="ja-JP" sz="1400" dirty="0">
                          <a:latin typeface="メイリオ" panose="020B0604030504040204" pitchFamily="50" charset="-128"/>
                          <a:ea typeface="メイリオ" panose="020B0604030504040204" pitchFamily="50" charset="-128"/>
                        </a:rPr>
                        <a:t>Q</a:t>
                      </a:r>
                      <a:r>
                        <a:rPr kumimoji="1" lang="ja-JP" altLang="en-US" sz="1400" dirty="0">
                          <a:latin typeface="メイリオ" panose="020B0604030504040204" pitchFamily="50" charset="-128"/>
                          <a:ea typeface="メイリオ" panose="020B0604030504040204" pitchFamily="50" charset="-128"/>
                        </a:rPr>
                        <a:t>　特定の従業員に日報を作成させることはパワーハラスメントにあたるのか？</a:t>
                      </a:r>
                      <a:endParaRPr kumimoji="1" lang="en-US" altLang="ja-JP" sz="14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252340481"/>
                  </a:ext>
                </a:extLst>
              </a:tr>
              <a:tr h="1812259">
                <a:tc>
                  <a:txBody>
                    <a:bodyPr/>
                    <a:lstStyle/>
                    <a:p>
                      <a:pPr marL="285750" indent="-285750">
                        <a:lnSpc>
                          <a:spcPct val="150000"/>
                        </a:lnSpc>
                        <a:buFont typeface="Arial" panose="020B0604020202020204" pitchFamily="34" charset="0"/>
                        <a:buChar char="•"/>
                      </a:pPr>
                      <a:r>
                        <a:rPr kumimoji="1" lang="ja-JP" altLang="en-US" sz="1400" dirty="0">
                          <a:latin typeface="メイリオ" panose="020B0604030504040204" pitchFamily="50" charset="-128"/>
                          <a:ea typeface="メイリオ" panose="020B0604030504040204" pitchFamily="50" charset="-128"/>
                        </a:rPr>
                        <a:t>答え：当たらない場合が多い</a:t>
                      </a:r>
                      <a:endParaRPr kumimoji="1" lang="en-US" altLang="ja-JP" sz="1400" dirty="0">
                        <a:latin typeface="メイリオ" panose="020B0604030504040204" pitchFamily="50" charset="-128"/>
                        <a:ea typeface="メイリオ" panose="020B0604030504040204" pitchFamily="50" charset="-128"/>
                      </a:endParaRPr>
                    </a:p>
                    <a:p>
                      <a:pPr marL="285750" indent="-285750">
                        <a:lnSpc>
                          <a:spcPct val="150000"/>
                        </a:lnSpc>
                        <a:buFont typeface="Arial" panose="020B0604020202020204" pitchFamily="34" charset="0"/>
                        <a:buChar char="•"/>
                      </a:pPr>
                      <a:r>
                        <a:rPr kumimoji="1" lang="ja-JP" altLang="en-US" sz="1400" dirty="0">
                          <a:latin typeface="メイリオ" panose="020B0604030504040204" pitchFamily="50" charset="-128"/>
                          <a:ea typeface="メイリオ" panose="020B0604030504040204" pitchFamily="50" charset="-128"/>
                        </a:rPr>
                        <a:t>東京地判令和 </a:t>
                      </a:r>
                      <a:r>
                        <a:rPr kumimoji="1" lang="en-US" altLang="ja-JP" sz="1400" dirty="0">
                          <a:latin typeface="メイリオ" panose="020B0604030504040204" pitchFamily="50" charset="-128"/>
                          <a:ea typeface="メイリオ" panose="020B0604030504040204" pitchFamily="50" charset="-128"/>
                        </a:rPr>
                        <a:t>2 </a:t>
                      </a:r>
                      <a:r>
                        <a:rPr kumimoji="1" lang="ja-JP" altLang="en-US" sz="1400" dirty="0">
                          <a:latin typeface="メイリオ" panose="020B0604030504040204" pitchFamily="50" charset="-128"/>
                          <a:ea typeface="メイリオ" panose="020B0604030504040204" pitchFamily="50" charset="-128"/>
                        </a:rPr>
                        <a:t>年 </a:t>
                      </a:r>
                      <a:r>
                        <a:rPr kumimoji="1" lang="en-US" altLang="ja-JP" sz="1400" dirty="0">
                          <a:latin typeface="メイリオ" panose="020B0604030504040204" pitchFamily="50" charset="-128"/>
                          <a:ea typeface="メイリオ" panose="020B0604030504040204" pitchFamily="50" charset="-128"/>
                        </a:rPr>
                        <a:t>3 </a:t>
                      </a:r>
                      <a:r>
                        <a:rPr kumimoji="1" lang="ja-JP" altLang="en-US" sz="1400" dirty="0">
                          <a:latin typeface="メイリオ" panose="020B0604030504040204" pitchFamily="50" charset="-128"/>
                          <a:ea typeface="メイリオ" panose="020B0604030504040204" pitchFamily="50" charset="-128"/>
                        </a:rPr>
                        <a:t>月</a:t>
                      </a:r>
                      <a:r>
                        <a:rPr kumimoji="1" lang="en-US" altLang="ja-JP" sz="1400" dirty="0">
                          <a:latin typeface="メイリオ" panose="020B0604030504040204" pitchFamily="50" charset="-128"/>
                          <a:ea typeface="メイリオ" panose="020B0604030504040204" pitchFamily="50" charset="-128"/>
                        </a:rPr>
                        <a:t> 25 </a:t>
                      </a:r>
                      <a:r>
                        <a:rPr kumimoji="1" lang="ja-JP" altLang="en-US" sz="1400" dirty="0">
                          <a:latin typeface="メイリオ" panose="020B0604030504040204" pitchFamily="50" charset="-128"/>
                          <a:ea typeface="メイリオ" panose="020B0604030504040204" pitchFamily="50" charset="-128"/>
                        </a:rPr>
                        <a:t>日</a:t>
                      </a:r>
                      <a:r>
                        <a:rPr kumimoji="1" lang="ja-JP" altLang="en-US" sz="1400" u="none" strike="noStrike" dirty="0">
                          <a:effectLst/>
                          <a:latin typeface="メイリオ" panose="020B0604030504040204" pitchFamily="50" charset="-128"/>
                          <a:ea typeface="メイリオ" panose="020B0604030504040204" pitchFamily="50" charset="-128"/>
                        </a:rPr>
                        <a:t>は、「</a:t>
                      </a:r>
                      <a:r>
                        <a:rPr lang="ja-JP" altLang="en-US" sz="1400" dirty="0">
                          <a:latin typeface="メイリオ" panose="020B0604030504040204" pitchFamily="50" charset="-128"/>
                          <a:ea typeface="メイリオ" panose="020B0604030504040204" pitchFamily="50" charset="-128"/>
                        </a:rPr>
                        <a:t>通常、使用者の労働者に対する業務指示は日々行われることが想定されるところ、被告が、上記方法により業務指示を行うに当たり、業務指示の内容に変更がない限り、次の業務指示書を交付できないとすることに合理性な理由もないから、</a:t>
                      </a:r>
                      <a:r>
                        <a:rPr lang="ja-JP" altLang="en-US" sz="1400" u="sng" dirty="0">
                          <a:latin typeface="メイリオ" panose="020B0604030504040204" pitchFamily="50" charset="-128"/>
                          <a:ea typeface="メイリオ" panose="020B0604030504040204" pitchFamily="50" charset="-128"/>
                        </a:rPr>
                        <a:t>その必要性が認められる限りにおいて、被告が、連日ないし隔日の頻度で、原告に対してのみ書面による業務指示を行ったことが、直ちに不法行為法上の違法性を帯びるとも言い難い。そして、上記のような原告の勤務態度等に照らせば、本件においては、このような態様による業務指示書の交付も、その必要性及び合理性が認められる</a:t>
                      </a:r>
                      <a:r>
                        <a:rPr lang="ja-JP" altLang="en-US" sz="1400" dirty="0">
                          <a:latin typeface="メイリオ" panose="020B0604030504040204" pitchFamily="50" charset="-128"/>
                          <a:ea typeface="メイリオ" panose="020B0604030504040204" pitchFamily="50" charset="-128"/>
                        </a:rPr>
                        <a:t>」と判断している。</a:t>
                      </a:r>
                      <a:endParaRPr lang="en-US" altLang="ja-JP" sz="1400" u="none" strike="noStrike" dirty="0">
                        <a:effectLst/>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361017279"/>
                  </a:ext>
                </a:extLst>
              </a:tr>
            </a:tbl>
          </a:graphicData>
        </a:graphic>
      </p:graphicFrame>
    </p:spTree>
    <p:extLst>
      <p:ext uri="{BB962C8B-B14F-4D97-AF65-F5344CB8AC3E}">
        <p14:creationId xmlns:p14="http://schemas.microsoft.com/office/powerpoint/2010/main" val="2371484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7C8F6F-46AB-0D43-A193-E3A97E5D42D8}"/>
              </a:ext>
            </a:extLst>
          </p:cNvPr>
          <p:cNvSpPr>
            <a:spLocks noGrp="1"/>
          </p:cNvSpPr>
          <p:nvPr>
            <p:ph type="title"/>
          </p:nvPr>
        </p:nvSpPr>
        <p:spPr/>
        <p:txBody>
          <a:bodyPr/>
          <a:lstStyle/>
          <a:p>
            <a:r>
              <a:rPr kumimoji="1" lang="ja-JP" altLang="en-US" sz="2800" dirty="0">
                <a:solidFill>
                  <a:schemeClr val="accent1">
                    <a:lumMod val="75000"/>
                  </a:schemeClr>
                </a:solidFill>
              </a:rPr>
              <a:t>はじめに</a:t>
            </a:r>
          </a:p>
        </p:txBody>
      </p:sp>
      <p:sp>
        <p:nvSpPr>
          <p:cNvPr id="3" name="スライド番号プレースホルダー 2">
            <a:extLst>
              <a:ext uri="{FF2B5EF4-FFF2-40B4-BE49-F238E27FC236}">
                <a16:creationId xmlns:a16="http://schemas.microsoft.com/office/drawing/2014/main" id="{623B8454-BD00-B64E-8F27-F5EDC72955F7}"/>
              </a:ext>
            </a:extLst>
          </p:cNvPr>
          <p:cNvSpPr>
            <a:spLocks noGrp="1"/>
          </p:cNvSpPr>
          <p:nvPr>
            <p:ph type="sldNum" sz="quarter" idx="10"/>
          </p:nvPr>
        </p:nvSpPr>
        <p:spPr/>
        <p:txBody>
          <a:bodyPr/>
          <a:lstStyle/>
          <a:p>
            <a:fld id="{905F26D7-7BEB-4AD0-A71B-9B93F744BCF2}" type="slidenum">
              <a:rPr lang="ja-JP" altLang="en-US" smtClean="0"/>
              <a:pPr/>
              <a:t>1</a:t>
            </a:fld>
            <a:endParaRPr lang="ja-JP" altLang="en-US"/>
          </a:p>
        </p:txBody>
      </p:sp>
      <p:sp>
        <p:nvSpPr>
          <p:cNvPr id="4" name="テキスト ボックス 3">
            <a:extLst>
              <a:ext uri="{FF2B5EF4-FFF2-40B4-BE49-F238E27FC236}">
                <a16:creationId xmlns:a16="http://schemas.microsoft.com/office/drawing/2014/main" id="{647D1752-3AB2-964A-981A-1A31790696F0}"/>
              </a:ext>
            </a:extLst>
          </p:cNvPr>
          <p:cNvSpPr txBox="1"/>
          <p:nvPr/>
        </p:nvSpPr>
        <p:spPr>
          <a:xfrm>
            <a:off x="755576" y="1453699"/>
            <a:ext cx="7796287" cy="4896544"/>
          </a:xfrm>
          <a:prstGeom prst="rect">
            <a:avLst/>
          </a:prstGeom>
          <a:noFill/>
        </p:spPr>
        <p:txBody>
          <a:bodyPr wrap="none" lIns="0" tIns="0" rIns="0" bIns="0" rtlCol="0" anchor="t">
            <a:noAutofit/>
          </a:bodyPr>
          <a:lstStyle/>
          <a:p>
            <a:pPr lvl="1" algn="just">
              <a:lnSpc>
                <a:spcPct val="125000"/>
              </a:lnSpc>
            </a:pPr>
            <a:r>
              <a:rPr lang="ja-JP" altLang="en-US" sz="2400" b="1" dirty="0">
                <a:solidFill>
                  <a:srgbClr val="000000"/>
                </a:solidFill>
                <a:latin typeface="Meiryo" panose="020B0604030504040204" pitchFamily="34" charset="-128"/>
                <a:ea typeface="Meiryo" panose="020B0604030504040204" pitchFamily="34" charset="-128"/>
              </a:rPr>
              <a:t>第 </a:t>
            </a:r>
            <a:r>
              <a:rPr lang="en-US" altLang="ja-JP" sz="2400" b="1" dirty="0">
                <a:solidFill>
                  <a:srgbClr val="000000"/>
                </a:solidFill>
                <a:latin typeface="Meiryo" panose="020B0604030504040204" pitchFamily="34" charset="-128"/>
                <a:ea typeface="Meiryo" panose="020B0604030504040204" pitchFamily="34" charset="-128"/>
              </a:rPr>
              <a:t>1 </a:t>
            </a:r>
            <a:r>
              <a:rPr lang="ja-JP" altLang="en-US" sz="2400" b="1" dirty="0">
                <a:solidFill>
                  <a:srgbClr val="000000"/>
                </a:solidFill>
                <a:latin typeface="Meiryo" panose="020B0604030504040204" pitchFamily="34" charset="-128"/>
                <a:ea typeface="Meiryo" panose="020B0604030504040204" pitchFamily="34" charset="-128"/>
              </a:rPr>
              <a:t>部　解説パート（中村）</a:t>
            </a:r>
            <a:endParaRPr lang="en-US" altLang="ja-JP" dirty="0">
              <a:solidFill>
                <a:srgbClr val="000000"/>
              </a:solidFill>
              <a:latin typeface="Meiryo" panose="020B0604030504040204" pitchFamily="34" charset="-128"/>
              <a:ea typeface="Meiryo" panose="020B0604030504040204" pitchFamily="34" charset="-128"/>
            </a:endParaRPr>
          </a:p>
          <a:p>
            <a:pPr lvl="1" algn="just"/>
            <a:endParaRPr lang="en-US" altLang="ja-JP" dirty="0">
              <a:solidFill>
                <a:srgbClr val="000000"/>
              </a:solidFill>
              <a:latin typeface="Meiryo" panose="020B0604030504040204" pitchFamily="34" charset="-128"/>
              <a:ea typeface="Meiryo" panose="020B0604030504040204" pitchFamily="34" charset="-128"/>
            </a:endParaRPr>
          </a:p>
          <a:p>
            <a:pPr lvl="1" algn="just">
              <a:lnSpc>
                <a:spcPct val="200000"/>
              </a:lnSpc>
            </a:pPr>
            <a:r>
              <a:rPr lang="ja-JP" altLang="en-US" dirty="0">
                <a:solidFill>
                  <a:srgbClr val="000000"/>
                </a:solidFill>
                <a:latin typeface="Meiryo" panose="020B0604030504040204" pitchFamily="34" charset="-128"/>
                <a:ea typeface="Meiryo" panose="020B0604030504040204" pitchFamily="34" charset="-128"/>
              </a:rPr>
              <a:t>１．問題社員対応で心得ておくこと</a:t>
            </a:r>
            <a:endParaRPr lang="en-US" altLang="ja-JP" dirty="0">
              <a:solidFill>
                <a:srgbClr val="000000"/>
              </a:solidFill>
              <a:latin typeface="Meiryo" panose="020B0604030504040204" pitchFamily="34" charset="-128"/>
              <a:ea typeface="Meiryo" panose="020B0604030504040204" pitchFamily="34" charset="-128"/>
            </a:endParaRPr>
          </a:p>
          <a:p>
            <a:pPr lvl="1" algn="just">
              <a:lnSpc>
                <a:spcPct val="200000"/>
              </a:lnSpc>
            </a:pPr>
            <a:r>
              <a:rPr lang="ja-JP" altLang="en-US" dirty="0">
                <a:solidFill>
                  <a:srgbClr val="000000"/>
                </a:solidFill>
                <a:latin typeface="Meiryo" panose="020B0604030504040204" pitchFamily="34" charset="-128"/>
                <a:ea typeface="Meiryo" panose="020B0604030504040204" pitchFamily="34" charset="-128"/>
              </a:rPr>
              <a:t>２．問題社員への対応方法</a:t>
            </a:r>
            <a:endParaRPr lang="en-US" altLang="ja-JP" dirty="0">
              <a:solidFill>
                <a:srgbClr val="000000"/>
              </a:solidFill>
              <a:latin typeface="Meiryo" panose="020B0604030504040204" pitchFamily="34" charset="-128"/>
              <a:ea typeface="Meiryo" panose="020B0604030504040204" pitchFamily="34" charset="-128"/>
            </a:endParaRPr>
          </a:p>
          <a:p>
            <a:pPr lvl="1" algn="just">
              <a:lnSpc>
                <a:spcPct val="200000"/>
              </a:lnSpc>
            </a:pPr>
            <a:r>
              <a:rPr lang="ja-JP" altLang="en-US" dirty="0">
                <a:solidFill>
                  <a:srgbClr val="000000"/>
                </a:solidFill>
                <a:latin typeface="Meiryo" panose="020B0604030504040204" pitchFamily="34" charset="-128"/>
                <a:ea typeface="Meiryo" panose="020B0604030504040204" pitchFamily="34" charset="-128"/>
              </a:rPr>
              <a:t>３．退職勧奨</a:t>
            </a:r>
            <a:endParaRPr lang="en-US" altLang="ja-JP" dirty="0">
              <a:solidFill>
                <a:srgbClr val="000000"/>
              </a:solidFill>
              <a:latin typeface="Meiryo" panose="020B0604030504040204" pitchFamily="34" charset="-128"/>
              <a:ea typeface="Meiryo" panose="020B0604030504040204" pitchFamily="34" charset="-128"/>
            </a:endParaRPr>
          </a:p>
          <a:p>
            <a:pPr lvl="1" algn="just">
              <a:lnSpc>
                <a:spcPct val="125000"/>
              </a:lnSpc>
            </a:pPr>
            <a:endParaRPr kumimoji="1" lang="en-US" altLang="ja-JP" sz="2400" kern="1200" dirty="0">
              <a:solidFill>
                <a:srgbClr val="000000"/>
              </a:solidFill>
              <a:latin typeface="Meiryo" panose="020B0604030504040204" pitchFamily="34" charset="-128"/>
              <a:ea typeface="Meiryo" panose="020B0604030504040204" pitchFamily="34" charset="-128"/>
            </a:endParaRPr>
          </a:p>
          <a:p>
            <a:pPr lvl="1" algn="just">
              <a:lnSpc>
                <a:spcPct val="125000"/>
              </a:lnSpc>
            </a:pPr>
            <a:r>
              <a:rPr kumimoji="1" lang="ja-JP" altLang="en-US" sz="2400" b="1" kern="1200" dirty="0">
                <a:solidFill>
                  <a:srgbClr val="000000"/>
                </a:solidFill>
                <a:latin typeface="Meiryo" panose="020B0604030504040204" pitchFamily="34" charset="-128"/>
                <a:ea typeface="Meiryo" panose="020B0604030504040204" pitchFamily="34" charset="-128"/>
              </a:rPr>
              <a:t>第 </a:t>
            </a:r>
            <a:r>
              <a:rPr kumimoji="1" lang="en-US" altLang="ja-JP" sz="2400" b="1" kern="1200" dirty="0">
                <a:solidFill>
                  <a:srgbClr val="000000"/>
                </a:solidFill>
                <a:latin typeface="Meiryo" panose="020B0604030504040204" pitchFamily="34" charset="-128"/>
                <a:ea typeface="Meiryo" panose="020B0604030504040204" pitchFamily="34" charset="-128"/>
              </a:rPr>
              <a:t>2 </a:t>
            </a:r>
            <a:r>
              <a:rPr kumimoji="1" lang="ja-JP" altLang="en-US" sz="2400" b="1" kern="1200" dirty="0">
                <a:solidFill>
                  <a:srgbClr val="000000"/>
                </a:solidFill>
                <a:latin typeface="Meiryo" panose="020B0604030504040204" pitchFamily="34" charset="-128"/>
                <a:ea typeface="Meiryo" panose="020B0604030504040204" pitchFamily="34" charset="-128"/>
              </a:rPr>
              <a:t>部　座談会パート（岡、中村）</a:t>
            </a:r>
          </a:p>
        </p:txBody>
      </p:sp>
      <p:pic>
        <p:nvPicPr>
          <p:cNvPr id="6" name="図 5">
            <a:extLst>
              <a:ext uri="{FF2B5EF4-FFF2-40B4-BE49-F238E27FC236}">
                <a16:creationId xmlns:a16="http://schemas.microsoft.com/office/drawing/2014/main" id="{A661603D-469E-47E8-8BE0-E38519D33E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200" y="1453699"/>
            <a:ext cx="1672337" cy="1632619"/>
          </a:xfrm>
          <a:prstGeom prst="rect">
            <a:avLst/>
          </a:prstGeom>
        </p:spPr>
      </p:pic>
      <p:pic>
        <p:nvPicPr>
          <p:cNvPr id="8" name="図 7">
            <a:extLst>
              <a:ext uri="{FF2B5EF4-FFF2-40B4-BE49-F238E27FC236}">
                <a16:creationId xmlns:a16="http://schemas.microsoft.com/office/drawing/2014/main" id="{104C7458-7B90-4B8D-9724-52A53A07AC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00" y="4365104"/>
            <a:ext cx="1672337" cy="1632619"/>
          </a:xfrm>
          <a:prstGeom prst="rect">
            <a:avLst/>
          </a:prstGeom>
        </p:spPr>
      </p:pic>
    </p:spTree>
    <p:extLst>
      <p:ext uri="{BB962C8B-B14F-4D97-AF65-F5344CB8AC3E}">
        <p14:creationId xmlns:p14="http://schemas.microsoft.com/office/powerpoint/2010/main" val="4230552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413D02-822E-FD4B-AB17-D420A0C52BBB}"/>
              </a:ext>
            </a:extLst>
          </p:cNvPr>
          <p:cNvSpPr>
            <a:spLocks noGrp="1"/>
          </p:cNvSpPr>
          <p:nvPr>
            <p:ph type="title"/>
          </p:nvPr>
        </p:nvSpPr>
        <p:spPr/>
        <p:txBody>
          <a:bodyPr/>
          <a:lstStyle/>
          <a:p>
            <a:r>
              <a:rPr lang="ja-JP" altLang="en-US" sz="2800" dirty="0">
                <a:solidFill>
                  <a:schemeClr val="accent1">
                    <a:lumMod val="75000"/>
                  </a:schemeClr>
                </a:solidFill>
              </a:rPr>
              <a:t>２</a:t>
            </a:r>
            <a:r>
              <a:rPr kumimoji="1" lang="ja-JP" altLang="en-US" sz="2800" dirty="0">
                <a:solidFill>
                  <a:schemeClr val="accent1">
                    <a:lumMod val="75000"/>
                  </a:schemeClr>
                </a:solidFill>
              </a:rPr>
              <a:t>．</a:t>
            </a:r>
            <a:r>
              <a:rPr lang="ja-JP" altLang="en-US" sz="2800" dirty="0">
                <a:solidFill>
                  <a:schemeClr val="accent1">
                    <a:lumMod val="75000"/>
                  </a:schemeClr>
                </a:solidFill>
              </a:rPr>
              <a:t>問題社員への対応方法</a:t>
            </a:r>
            <a:endParaRPr kumimoji="1" lang="ja-JP" altLang="en-US" sz="2800" dirty="0">
              <a:solidFill>
                <a:schemeClr val="accent1">
                  <a:lumMod val="75000"/>
                </a:schemeClr>
              </a:solidFill>
            </a:endParaRPr>
          </a:p>
        </p:txBody>
      </p:sp>
      <p:sp>
        <p:nvSpPr>
          <p:cNvPr id="3" name="スライド番号プレースホルダー 2">
            <a:extLst>
              <a:ext uri="{FF2B5EF4-FFF2-40B4-BE49-F238E27FC236}">
                <a16:creationId xmlns:a16="http://schemas.microsoft.com/office/drawing/2014/main" id="{4C72D0F9-05D2-6D48-87CF-4CEE507A459C}"/>
              </a:ext>
            </a:extLst>
          </p:cNvPr>
          <p:cNvSpPr>
            <a:spLocks noGrp="1"/>
          </p:cNvSpPr>
          <p:nvPr>
            <p:ph type="sldNum" sz="quarter" idx="10"/>
          </p:nvPr>
        </p:nvSpPr>
        <p:spPr/>
        <p:txBody>
          <a:bodyPr/>
          <a:lstStyle/>
          <a:p>
            <a:fld id="{905F26D7-7BEB-4AD0-A71B-9B93F744BCF2}" type="slidenum">
              <a:rPr lang="ja-JP" altLang="en-US" smtClean="0"/>
              <a:pPr/>
              <a:t>19</a:t>
            </a:fld>
            <a:endParaRPr lang="ja-JP" altLang="en-US"/>
          </a:p>
        </p:txBody>
      </p:sp>
      <p:sp>
        <p:nvSpPr>
          <p:cNvPr id="4" name="テキスト ボックス 3">
            <a:extLst>
              <a:ext uri="{FF2B5EF4-FFF2-40B4-BE49-F238E27FC236}">
                <a16:creationId xmlns:a16="http://schemas.microsoft.com/office/drawing/2014/main" id="{425B5581-7BE7-FD4D-BD8D-AA3B22FD3C0D}"/>
              </a:ext>
            </a:extLst>
          </p:cNvPr>
          <p:cNvSpPr txBox="1"/>
          <p:nvPr/>
        </p:nvSpPr>
        <p:spPr>
          <a:xfrm>
            <a:off x="2856089" y="541867"/>
            <a:ext cx="0" cy="0"/>
          </a:xfrm>
          <a:prstGeom prst="rect">
            <a:avLst/>
          </a:prstGeom>
          <a:noFill/>
        </p:spPr>
        <p:txBody>
          <a:bodyPr wrap="none" lIns="0" tIns="0" rIns="0" bIns="0" rtlCol="0" anchor="t">
            <a:noAutofit/>
          </a:bodyPr>
          <a:lstStyle/>
          <a:p>
            <a:pPr algn="just" rtl="0" fontAlgn="base">
              <a:lnSpc>
                <a:spcPct val="125000"/>
              </a:lnSpc>
              <a:spcBef>
                <a:spcPct val="0"/>
              </a:spcBef>
              <a:spcAft>
                <a:spcPct val="0"/>
              </a:spcAft>
            </a:pPr>
            <a:endParaRPr kumimoji="1" lang="ja-JP" altLang="en-US" sz="2400" kern="1200">
              <a:solidFill>
                <a:srgbClr val="000000"/>
              </a:solidFill>
              <a:latin typeface="Meiryo" panose="020B0604030504040204" pitchFamily="34" charset="-128"/>
              <a:ea typeface="Meiryo" panose="020B0604030504040204" pitchFamily="34" charset="-128"/>
            </a:endParaRPr>
          </a:p>
        </p:txBody>
      </p:sp>
      <p:sp>
        <p:nvSpPr>
          <p:cNvPr id="6" name="四角形: 角を丸くする 5">
            <a:extLst>
              <a:ext uri="{FF2B5EF4-FFF2-40B4-BE49-F238E27FC236}">
                <a16:creationId xmlns:a16="http://schemas.microsoft.com/office/drawing/2014/main" id="{EA478906-1B2F-4B8F-BED7-0518E5D4F891}"/>
              </a:ext>
            </a:extLst>
          </p:cNvPr>
          <p:cNvSpPr/>
          <p:nvPr/>
        </p:nvSpPr>
        <p:spPr>
          <a:xfrm>
            <a:off x="627021" y="1268760"/>
            <a:ext cx="7889958" cy="4824536"/>
          </a:xfrm>
          <a:prstGeom prst="roundRect">
            <a:avLst/>
          </a:prstGeom>
          <a:solidFill>
            <a:schemeClr val="accent2">
              <a:lumMod val="20000"/>
              <a:lumOff val="80000"/>
            </a:schemeClr>
          </a:solidFill>
          <a:ln w="9525">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lnSpc>
                <a:spcPct val="150000"/>
              </a:lnSpc>
            </a:pPr>
            <a:r>
              <a:rPr lang="ja-JP" altLang="en-US" sz="2800" b="1" dirty="0">
                <a:solidFill>
                  <a:schemeClr val="tx1"/>
                </a:solidFill>
                <a:latin typeface="メイリオ" panose="020B0604030504040204" pitchFamily="50" charset="-128"/>
                <a:ea typeface="メイリオ" panose="020B0604030504040204" pitchFamily="50" charset="-128"/>
              </a:rPr>
              <a:t>タイプ②</a:t>
            </a:r>
            <a:endParaRPr lang="en-US" altLang="ja-JP" sz="2800" b="1" dirty="0">
              <a:solidFill>
                <a:schemeClr val="tx1"/>
              </a:solidFill>
              <a:latin typeface="メイリオ" panose="020B0604030504040204" pitchFamily="50" charset="-128"/>
              <a:ea typeface="メイリオ" panose="020B0604030504040204" pitchFamily="50" charset="-128"/>
            </a:endParaRPr>
          </a:p>
          <a:p>
            <a:pPr algn="ctr">
              <a:lnSpc>
                <a:spcPct val="150000"/>
              </a:lnSpc>
            </a:pPr>
            <a:r>
              <a:rPr lang="ja-JP" altLang="en-US" sz="2800" b="1" dirty="0">
                <a:solidFill>
                  <a:schemeClr val="tx1"/>
                </a:solidFill>
                <a:latin typeface="メイリオ" panose="020B0604030504040204" pitchFamily="50" charset="-128"/>
                <a:ea typeface="メイリオ" panose="020B0604030504040204" pitchFamily="50" charset="-128"/>
              </a:rPr>
              <a:t>業務指示に従わない社員</a:t>
            </a:r>
            <a:endParaRPr lang="en-US" altLang="ja-JP" sz="2800" b="1"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60288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3DB254-3C4C-CE4D-B2BB-EFC991D00DC1}"/>
              </a:ext>
            </a:extLst>
          </p:cNvPr>
          <p:cNvSpPr>
            <a:spLocks noGrp="1"/>
          </p:cNvSpPr>
          <p:nvPr>
            <p:ph type="title"/>
          </p:nvPr>
        </p:nvSpPr>
        <p:spPr/>
        <p:txBody>
          <a:bodyPr/>
          <a:lstStyle/>
          <a:p>
            <a:r>
              <a:rPr lang="ja-JP" altLang="en-US" sz="2800" dirty="0">
                <a:solidFill>
                  <a:schemeClr val="accent1">
                    <a:lumMod val="75000"/>
                  </a:schemeClr>
                </a:solidFill>
              </a:rPr>
              <a:t>２．問題社員への対応方法</a:t>
            </a:r>
            <a:endParaRPr kumimoji="1" lang="ja-JP" altLang="en-US" sz="2800" dirty="0">
              <a:solidFill>
                <a:schemeClr val="accent1">
                  <a:lumMod val="75000"/>
                </a:schemeClr>
              </a:solidFill>
            </a:endParaRPr>
          </a:p>
        </p:txBody>
      </p:sp>
      <p:sp>
        <p:nvSpPr>
          <p:cNvPr id="3" name="スライド番号プレースホルダー 2">
            <a:extLst>
              <a:ext uri="{FF2B5EF4-FFF2-40B4-BE49-F238E27FC236}">
                <a16:creationId xmlns:a16="http://schemas.microsoft.com/office/drawing/2014/main" id="{5FC0F461-28C6-F044-B272-A681310FD988}"/>
              </a:ext>
            </a:extLst>
          </p:cNvPr>
          <p:cNvSpPr>
            <a:spLocks noGrp="1"/>
          </p:cNvSpPr>
          <p:nvPr>
            <p:ph type="sldNum" sz="quarter" idx="10"/>
          </p:nvPr>
        </p:nvSpPr>
        <p:spPr/>
        <p:txBody>
          <a:bodyPr/>
          <a:lstStyle/>
          <a:p>
            <a:fld id="{905F26D7-7BEB-4AD0-A71B-9B93F744BCF2}" type="slidenum">
              <a:rPr lang="ja-JP" altLang="en-US" smtClean="0"/>
              <a:pPr/>
              <a:t>20</a:t>
            </a:fld>
            <a:endParaRPr lang="ja-JP" altLang="en-US"/>
          </a:p>
        </p:txBody>
      </p:sp>
      <p:sp>
        <p:nvSpPr>
          <p:cNvPr id="4" name="角丸四角形 3">
            <a:extLst>
              <a:ext uri="{FF2B5EF4-FFF2-40B4-BE49-F238E27FC236}">
                <a16:creationId xmlns:a16="http://schemas.microsoft.com/office/drawing/2014/main" id="{64188EAF-6657-7547-A35F-D9F00194B3B7}"/>
              </a:ext>
            </a:extLst>
          </p:cNvPr>
          <p:cNvSpPr/>
          <p:nvPr/>
        </p:nvSpPr>
        <p:spPr>
          <a:xfrm>
            <a:off x="508000" y="1385025"/>
            <a:ext cx="7878837" cy="2043975"/>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rmAutofit/>
          </a:bodyPr>
          <a:lstStyle/>
          <a:p>
            <a:endParaRPr kumimoji="1" lang="en-US" altLang="ja-JP" sz="1800" dirty="0">
              <a:solidFill>
                <a:schemeClr val="tx1"/>
              </a:solidFill>
              <a:latin typeface="Meiryo" panose="020B0604030504040204" pitchFamily="34" charset="-128"/>
              <a:ea typeface="Meiryo" panose="020B0604030504040204" pitchFamily="34" charset="-128"/>
            </a:endParaRPr>
          </a:p>
          <a:p>
            <a:pPr>
              <a:lnSpc>
                <a:spcPct val="150000"/>
              </a:lnSpc>
            </a:pPr>
            <a:r>
              <a:rPr lang="ja-JP" altLang="en-US" sz="1800" dirty="0">
                <a:solidFill>
                  <a:schemeClr val="tx1"/>
                </a:solidFill>
                <a:latin typeface="Meiryo" panose="020B0604030504040204" pitchFamily="34" charset="-128"/>
                <a:ea typeface="Meiryo" panose="020B0604030504040204" pitchFamily="34" charset="-128"/>
              </a:rPr>
              <a:t>・総務・経理業務を行う事務員Ｂ</a:t>
            </a:r>
            <a:endParaRPr lang="en-US" altLang="ja-JP" sz="1800" dirty="0">
              <a:solidFill>
                <a:schemeClr val="tx1"/>
              </a:solidFill>
              <a:latin typeface="Meiryo" panose="020B0604030504040204" pitchFamily="34" charset="-128"/>
              <a:ea typeface="Meiryo" panose="020B0604030504040204" pitchFamily="34" charset="-128"/>
            </a:endParaRPr>
          </a:p>
          <a:p>
            <a:pPr>
              <a:lnSpc>
                <a:spcPct val="150000"/>
              </a:lnSpc>
            </a:pPr>
            <a:r>
              <a:rPr kumimoji="1" lang="ja-JP" altLang="en-US" sz="1800" dirty="0">
                <a:solidFill>
                  <a:schemeClr val="tx1"/>
                </a:solidFill>
                <a:latin typeface="Meiryo" panose="020B0604030504040204" pitchFamily="34" charset="-128"/>
                <a:ea typeface="Meiryo" panose="020B0604030504040204" pitchFamily="34" charset="-128"/>
              </a:rPr>
              <a:t>・主な業務は簡単な書類作成、整理等</a:t>
            </a:r>
          </a:p>
          <a:p>
            <a:pPr>
              <a:lnSpc>
                <a:spcPct val="150000"/>
              </a:lnSpc>
            </a:pPr>
            <a:r>
              <a:rPr kumimoji="1" lang="ja-JP" altLang="en-US" sz="1800" dirty="0">
                <a:solidFill>
                  <a:schemeClr val="tx1"/>
                </a:solidFill>
                <a:latin typeface="Meiryo" panose="020B0604030504040204" pitchFamily="34" charset="-128"/>
                <a:ea typeface="Meiryo" panose="020B0604030504040204" pitchFamily="34" charset="-128"/>
              </a:rPr>
              <a:t>・指示した業務に関して「必要ない」と言い出す</a:t>
            </a:r>
            <a:endParaRPr kumimoji="1" lang="en-US" altLang="ja-JP" sz="1800" dirty="0">
              <a:solidFill>
                <a:schemeClr val="tx1"/>
              </a:solidFill>
              <a:latin typeface="Meiryo" panose="020B0604030504040204" pitchFamily="34" charset="-128"/>
              <a:ea typeface="Meiryo" panose="020B0604030504040204" pitchFamily="34" charset="-128"/>
            </a:endParaRPr>
          </a:p>
        </p:txBody>
      </p:sp>
      <p:sp>
        <p:nvSpPr>
          <p:cNvPr id="5" name="四角形: 角を丸くする 4">
            <a:extLst>
              <a:ext uri="{FF2B5EF4-FFF2-40B4-BE49-F238E27FC236}">
                <a16:creationId xmlns:a16="http://schemas.microsoft.com/office/drawing/2014/main" id="{A914961C-342C-40CE-B5F8-877F7630A49C}"/>
              </a:ext>
            </a:extLst>
          </p:cNvPr>
          <p:cNvSpPr/>
          <p:nvPr/>
        </p:nvSpPr>
        <p:spPr>
          <a:xfrm>
            <a:off x="899592" y="1144613"/>
            <a:ext cx="1812608" cy="480823"/>
          </a:xfrm>
          <a:prstGeom prst="roundRect">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rmAutofit/>
          </a:bodyPr>
          <a:lstStyle/>
          <a:p>
            <a:pPr algn="ctr"/>
            <a:r>
              <a:rPr kumimoji="1" lang="ja-JP" altLang="en-US" b="1" dirty="0">
                <a:solidFill>
                  <a:schemeClr val="bg1"/>
                </a:solidFill>
                <a:latin typeface="メイリオ" panose="020B0604030504040204" pitchFamily="50" charset="-128"/>
                <a:ea typeface="メイリオ" panose="020B0604030504040204" pitchFamily="50" charset="-128"/>
              </a:rPr>
              <a:t>事例</a:t>
            </a:r>
          </a:p>
        </p:txBody>
      </p:sp>
      <p:sp>
        <p:nvSpPr>
          <p:cNvPr id="8" name="テキスト ボックス 7">
            <a:extLst>
              <a:ext uri="{FF2B5EF4-FFF2-40B4-BE49-F238E27FC236}">
                <a16:creationId xmlns:a16="http://schemas.microsoft.com/office/drawing/2014/main" id="{6CE075BF-E1AD-845B-7580-36DD8942E166}"/>
              </a:ext>
            </a:extLst>
          </p:cNvPr>
          <p:cNvSpPr txBox="1"/>
          <p:nvPr/>
        </p:nvSpPr>
        <p:spPr>
          <a:xfrm>
            <a:off x="626228" y="3669412"/>
            <a:ext cx="7889958" cy="3025076"/>
          </a:xfrm>
          <a:prstGeom prst="horizontalScroll">
            <a:avLst/>
          </a:prstGeom>
        </p:spPr>
        <p:style>
          <a:lnRef idx="2">
            <a:schemeClr val="accent5"/>
          </a:lnRef>
          <a:fillRef idx="1">
            <a:schemeClr val="lt1"/>
          </a:fillRef>
          <a:effectRef idx="0">
            <a:schemeClr val="accent5"/>
          </a:effectRef>
          <a:fontRef idx="minor">
            <a:schemeClr val="dk1"/>
          </a:fontRef>
        </p:style>
        <p:txBody>
          <a:bodyPr wrap="square" lIns="0" tIns="0" rIns="0" bIns="0" rtlCol="0" anchor="t">
            <a:noAutofit/>
          </a:bodyPr>
          <a:lstStyle/>
          <a:p>
            <a:pPr lvl="1" algn="just">
              <a:lnSpc>
                <a:spcPct val="150000"/>
              </a:lnSpc>
            </a:pPr>
            <a:r>
              <a:rPr lang="ja-JP" altLang="en-US" b="1" dirty="0">
                <a:solidFill>
                  <a:srgbClr val="000000"/>
                </a:solidFill>
                <a:latin typeface="Meiryo" panose="020B0604030504040204" pitchFamily="34" charset="-128"/>
                <a:ea typeface="Meiryo" panose="020B0604030504040204" pitchFamily="34" charset="-128"/>
              </a:rPr>
              <a:t>対応ステップ</a:t>
            </a:r>
            <a:endParaRPr kumimoji="1" lang="en-US" altLang="ja-JP" b="1" kern="1200" dirty="0">
              <a:solidFill>
                <a:srgbClr val="000000"/>
              </a:solidFill>
              <a:latin typeface="Meiryo" panose="020B0604030504040204" pitchFamily="34" charset="-128"/>
              <a:ea typeface="Meiryo" panose="020B0604030504040204" pitchFamily="34" charset="-128"/>
            </a:endParaRPr>
          </a:p>
          <a:p>
            <a:pPr lvl="2" algn="just">
              <a:lnSpc>
                <a:spcPct val="150000"/>
              </a:lnSpc>
            </a:pPr>
            <a:r>
              <a:rPr lang="ja-JP" altLang="en-US" sz="1800" dirty="0">
                <a:solidFill>
                  <a:srgbClr val="000000"/>
                </a:solidFill>
                <a:latin typeface="Meiryo" panose="020B0604030504040204" pitchFamily="34" charset="-128"/>
                <a:ea typeface="Meiryo" panose="020B0604030504040204" pitchFamily="34" charset="-128"/>
              </a:rPr>
              <a:t>①　社員の状況を確認する</a:t>
            </a:r>
            <a:endParaRPr lang="en-US" altLang="ja-JP" sz="1800" dirty="0">
              <a:solidFill>
                <a:srgbClr val="000000"/>
              </a:solidFill>
              <a:latin typeface="Meiryo" panose="020B0604030504040204" pitchFamily="34" charset="-128"/>
              <a:ea typeface="Meiryo" panose="020B0604030504040204" pitchFamily="34" charset="-128"/>
            </a:endParaRPr>
          </a:p>
          <a:p>
            <a:pPr lvl="2" algn="just">
              <a:lnSpc>
                <a:spcPct val="150000"/>
              </a:lnSpc>
            </a:pPr>
            <a:r>
              <a:rPr lang="ja-JP" altLang="en-US" sz="1800" dirty="0">
                <a:solidFill>
                  <a:srgbClr val="000000"/>
                </a:solidFill>
                <a:latin typeface="Meiryo" panose="020B0604030504040204" pitchFamily="34" charset="-128"/>
                <a:ea typeface="Meiryo" panose="020B0604030504040204" pitchFamily="34" charset="-128"/>
              </a:rPr>
              <a:t>②　記録に残る形で明確な業務指示を出し、定期面談を行う</a:t>
            </a:r>
            <a:endParaRPr lang="en-US" altLang="ja-JP" sz="1800" dirty="0">
              <a:solidFill>
                <a:srgbClr val="000000"/>
              </a:solidFill>
              <a:latin typeface="Meiryo" panose="020B0604030504040204" pitchFamily="34" charset="-128"/>
              <a:ea typeface="Meiryo" panose="020B0604030504040204" pitchFamily="34" charset="-128"/>
            </a:endParaRPr>
          </a:p>
          <a:p>
            <a:pPr lvl="2" algn="just">
              <a:lnSpc>
                <a:spcPct val="150000"/>
              </a:lnSpc>
            </a:pPr>
            <a:r>
              <a:rPr lang="ja-JP" altLang="en-US" sz="1800" dirty="0">
                <a:solidFill>
                  <a:srgbClr val="000000"/>
                </a:solidFill>
                <a:latin typeface="Meiryo" panose="020B0604030504040204" pitchFamily="34" charset="-128"/>
                <a:ea typeface="Meiryo" panose="020B0604030504040204" pitchFamily="34" charset="-128"/>
              </a:rPr>
              <a:t>③　改善されない場合、注意指導、懲戒処分、配置転換、</a:t>
            </a:r>
            <a:endParaRPr lang="en-US" altLang="ja-JP" sz="1800" dirty="0">
              <a:solidFill>
                <a:srgbClr val="000000"/>
              </a:solidFill>
              <a:latin typeface="Meiryo" panose="020B0604030504040204" pitchFamily="34" charset="-128"/>
              <a:ea typeface="Meiryo" panose="020B0604030504040204" pitchFamily="34" charset="-128"/>
            </a:endParaRPr>
          </a:p>
          <a:p>
            <a:pPr lvl="2" algn="just">
              <a:lnSpc>
                <a:spcPct val="150000"/>
              </a:lnSpc>
            </a:pPr>
            <a:r>
              <a:rPr lang="ja-JP" altLang="en-US" sz="1800" dirty="0">
                <a:solidFill>
                  <a:srgbClr val="000000"/>
                </a:solidFill>
                <a:latin typeface="Meiryo" panose="020B0604030504040204" pitchFamily="34" charset="-128"/>
                <a:ea typeface="Meiryo" panose="020B0604030504040204" pitchFamily="34" charset="-128"/>
              </a:rPr>
              <a:t>　　退職勧奨を検討</a:t>
            </a:r>
            <a:endParaRPr lang="en-US" altLang="ja-JP" sz="1800" dirty="0">
              <a:solidFill>
                <a:srgbClr val="000000"/>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046341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5FC0F461-28C6-F044-B272-A681310FD988}"/>
              </a:ext>
            </a:extLst>
          </p:cNvPr>
          <p:cNvSpPr>
            <a:spLocks noGrp="1"/>
          </p:cNvSpPr>
          <p:nvPr>
            <p:ph type="sldNum" sz="quarter" idx="10"/>
          </p:nvPr>
        </p:nvSpPr>
        <p:spPr/>
        <p:txBody>
          <a:bodyPr/>
          <a:lstStyle/>
          <a:p>
            <a:fld id="{905F26D7-7BEB-4AD0-A71B-9B93F744BCF2}" type="slidenum">
              <a:rPr lang="ja-JP" altLang="en-US" smtClean="0"/>
              <a:pPr/>
              <a:t>21</a:t>
            </a:fld>
            <a:endParaRPr lang="ja-JP" altLang="en-US"/>
          </a:p>
        </p:txBody>
      </p:sp>
      <p:sp>
        <p:nvSpPr>
          <p:cNvPr id="8" name="テキスト ボックス 7">
            <a:extLst>
              <a:ext uri="{FF2B5EF4-FFF2-40B4-BE49-F238E27FC236}">
                <a16:creationId xmlns:a16="http://schemas.microsoft.com/office/drawing/2014/main" id="{9ED61A68-59E6-46E5-8335-8D1474E1129D}"/>
              </a:ext>
            </a:extLst>
          </p:cNvPr>
          <p:cNvSpPr txBox="1"/>
          <p:nvPr/>
        </p:nvSpPr>
        <p:spPr>
          <a:xfrm>
            <a:off x="507999" y="1124744"/>
            <a:ext cx="7940303" cy="4968552"/>
          </a:xfrm>
          <a:prstGeom prst="rect">
            <a:avLst/>
          </a:prstGeom>
          <a:noFill/>
        </p:spPr>
        <p:txBody>
          <a:bodyPr wrap="square" lIns="0" tIns="0" rIns="0" bIns="0" rtlCol="0" anchor="t">
            <a:noAutofit/>
          </a:bodyPr>
          <a:lstStyle/>
          <a:p>
            <a:pPr algn="just" rtl="0" fontAlgn="base">
              <a:lnSpc>
                <a:spcPct val="125000"/>
              </a:lnSpc>
              <a:spcBef>
                <a:spcPct val="0"/>
              </a:spcBef>
              <a:spcAft>
                <a:spcPct val="0"/>
              </a:spcAft>
            </a:pPr>
            <a:r>
              <a:rPr lang="ja-JP" altLang="en-US" sz="1800" dirty="0">
                <a:solidFill>
                  <a:srgbClr val="000000"/>
                </a:solidFill>
                <a:latin typeface="Meiryo" panose="020B0604030504040204" pitchFamily="34" charset="-128"/>
                <a:ea typeface="Meiryo" panose="020B0604030504040204" pitchFamily="34" charset="-128"/>
              </a:rPr>
              <a:t>■ 社員の状況を確認する</a:t>
            </a:r>
            <a:r>
              <a:rPr kumimoji="1" lang="ja-JP" altLang="en-US" sz="1800" kern="1200" dirty="0">
                <a:solidFill>
                  <a:srgbClr val="000000"/>
                </a:solidFill>
                <a:latin typeface="Meiryo" panose="020B0604030504040204" pitchFamily="34" charset="-128"/>
                <a:ea typeface="Meiryo" panose="020B0604030504040204" pitchFamily="34" charset="-128"/>
              </a:rPr>
              <a:t>　</a:t>
            </a:r>
            <a:endParaRPr kumimoji="1" lang="en-US" altLang="ja-JP" sz="1800" kern="1200" dirty="0">
              <a:solidFill>
                <a:srgbClr val="000000"/>
              </a:solidFill>
              <a:latin typeface="Meiryo" panose="020B0604030504040204" pitchFamily="34" charset="-128"/>
              <a:ea typeface="Meiryo" panose="020B0604030504040204" pitchFamily="34" charset="-128"/>
            </a:endParaRPr>
          </a:p>
          <a:p>
            <a:pPr algn="just" rtl="0" fontAlgn="base">
              <a:lnSpc>
                <a:spcPct val="125000"/>
              </a:lnSpc>
              <a:spcBef>
                <a:spcPct val="0"/>
              </a:spcBef>
              <a:spcAft>
                <a:spcPct val="0"/>
              </a:spcAft>
            </a:pPr>
            <a:endParaRPr lang="en-US" altLang="ja-JP" sz="2400" dirty="0">
              <a:solidFill>
                <a:srgbClr val="000000"/>
              </a:solidFill>
              <a:latin typeface="Meiryo" panose="020B0604030504040204" pitchFamily="34" charset="-128"/>
              <a:ea typeface="Meiryo" panose="020B0604030504040204" pitchFamily="34" charset="-128"/>
            </a:endParaRPr>
          </a:p>
        </p:txBody>
      </p:sp>
      <p:graphicFrame>
        <p:nvGraphicFramePr>
          <p:cNvPr id="11" name="表 11">
            <a:extLst>
              <a:ext uri="{FF2B5EF4-FFF2-40B4-BE49-F238E27FC236}">
                <a16:creationId xmlns:a16="http://schemas.microsoft.com/office/drawing/2014/main" id="{239360DC-1651-4B62-9C75-659484C3BE61}"/>
              </a:ext>
            </a:extLst>
          </p:cNvPr>
          <p:cNvGraphicFramePr>
            <a:graphicFrameLocks noGrp="1"/>
          </p:cNvGraphicFramePr>
          <p:nvPr>
            <p:extLst>
              <p:ext uri="{D42A27DB-BD31-4B8C-83A1-F6EECF244321}">
                <p14:modId xmlns:p14="http://schemas.microsoft.com/office/powerpoint/2010/main" val="525790786"/>
              </p:ext>
            </p:extLst>
          </p:nvPr>
        </p:nvGraphicFramePr>
        <p:xfrm>
          <a:off x="507999" y="1501879"/>
          <a:ext cx="8269597" cy="2684382"/>
        </p:xfrm>
        <a:graphic>
          <a:graphicData uri="http://schemas.openxmlformats.org/drawingml/2006/table">
            <a:tbl>
              <a:tblPr firstRow="1" bandRow="1">
                <a:tableStyleId>{BC89EF96-8CEA-46FF-86C4-4CE0E7609802}</a:tableStyleId>
              </a:tblPr>
              <a:tblGrid>
                <a:gridCol w="8269597">
                  <a:extLst>
                    <a:ext uri="{9D8B030D-6E8A-4147-A177-3AD203B41FA5}">
                      <a16:colId xmlns:a16="http://schemas.microsoft.com/office/drawing/2014/main" val="3072649897"/>
                    </a:ext>
                  </a:extLst>
                </a:gridCol>
              </a:tblGrid>
              <a:tr h="379332">
                <a:tc>
                  <a:txBody>
                    <a:bodyPr/>
                    <a:lstStyle/>
                    <a:p>
                      <a:r>
                        <a:rPr kumimoji="1" lang="ja-JP" altLang="en-US" sz="1400" dirty="0">
                          <a:latin typeface="メイリオ" panose="020B0604030504040204" pitchFamily="50" charset="-128"/>
                          <a:ea typeface="メイリオ" panose="020B0604030504040204" pitchFamily="50" charset="-128"/>
                        </a:rPr>
                        <a:t>①　社員に過度な負担がないか </a:t>
                      </a:r>
                      <a:r>
                        <a:rPr kumimoji="1" lang="en-US" altLang="ja-JP" sz="1400" dirty="0">
                          <a:latin typeface="メイリオ" panose="020B0604030504040204" pitchFamily="50" charset="-128"/>
                          <a:ea typeface="メイリオ" panose="020B0604030504040204" pitchFamily="50" charset="-128"/>
                        </a:rPr>
                        <a:t>/ </a:t>
                      </a:r>
                      <a:r>
                        <a:rPr kumimoji="1" lang="ja-JP" altLang="en-US" sz="1400" dirty="0">
                          <a:latin typeface="メイリオ" panose="020B0604030504040204" pitchFamily="50" charset="-128"/>
                          <a:ea typeface="メイリオ" panose="020B0604030504040204" pitchFamily="50" charset="-128"/>
                        </a:rPr>
                        <a:t>指示の内容は適切か</a:t>
                      </a:r>
                      <a:endParaRPr kumimoji="1" lang="en-US" altLang="ja-JP" sz="14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252340481"/>
                  </a:ext>
                </a:extLst>
              </a:tr>
              <a:tr h="2007318">
                <a:tc>
                  <a:txBody>
                    <a:bodyPr/>
                    <a:lstStyle/>
                    <a:p>
                      <a:pPr marL="285750" indent="-285750">
                        <a:lnSpc>
                          <a:spcPct val="150000"/>
                        </a:lnSpc>
                        <a:buFont typeface="Arial" panose="020B0604020202020204" pitchFamily="34" charset="0"/>
                        <a:buChar char="•"/>
                      </a:pPr>
                      <a:r>
                        <a:rPr kumimoji="1" lang="ja-JP" altLang="en-US" sz="1400" dirty="0">
                          <a:latin typeface="メイリオ" panose="020B0604030504040204" pitchFamily="50" charset="-128"/>
                          <a:ea typeface="メイリオ" panose="020B0604030504040204" pitchFamily="50" charset="-128"/>
                        </a:rPr>
                        <a:t>業務指示に問題がないか、社員が業務過多で対応できない状況が発生していないかを確認する必要がある。</a:t>
                      </a:r>
                      <a:endParaRPr kumimoji="1" lang="en-US" altLang="ja-JP" sz="1400" dirty="0">
                        <a:latin typeface="メイリオ" panose="020B0604030504040204" pitchFamily="50" charset="-128"/>
                        <a:ea typeface="メイリオ" panose="020B0604030504040204" pitchFamily="50" charset="-128"/>
                      </a:endParaRPr>
                    </a:p>
                    <a:p>
                      <a:pPr marL="285750" indent="-285750">
                        <a:lnSpc>
                          <a:spcPct val="150000"/>
                        </a:lnSpc>
                        <a:buFont typeface="Arial" panose="020B0604020202020204" pitchFamily="34" charset="0"/>
                        <a:buChar char="•"/>
                      </a:pPr>
                      <a:r>
                        <a:rPr kumimoji="1" lang="ja-JP" altLang="en-US" sz="1400" dirty="0">
                          <a:latin typeface="メイリオ" panose="020B0604030504040204" pitchFamily="50" charset="-128"/>
                          <a:ea typeface="メイリオ" panose="020B0604030504040204" pitchFamily="50" charset="-128"/>
                        </a:rPr>
                        <a:t>裁判例でも、指示した業務に従わない社員を解雇したものの、その社員が１年間にわたって月平均 </a:t>
                      </a:r>
                      <a:r>
                        <a:rPr kumimoji="1" lang="en-US" altLang="ja-JP" sz="1400" dirty="0">
                          <a:latin typeface="メイリオ" panose="020B0604030504040204" pitchFamily="50" charset="-128"/>
                          <a:ea typeface="メイリオ" panose="020B0604030504040204" pitchFamily="50" charset="-128"/>
                        </a:rPr>
                        <a:t>90 </a:t>
                      </a:r>
                      <a:r>
                        <a:rPr kumimoji="1" lang="ja-JP" altLang="en-US" sz="1400" dirty="0">
                          <a:latin typeface="メイリオ" panose="020B0604030504040204" pitchFamily="50" charset="-128"/>
                          <a:ea typeface="メイリオ" panose="020B0604030504040204" pitchFamily="50" charset="-128"/>
                        </a:rPr>
                        <a:t>時間を超える残業をしており、指示された業務を行う余裕はなかったとして、解雇無効になった事例（東京地判平成 </a:t>
                      </a:r>
                      <a:r>
                        <a:rPr kumimoji="1" lang="en-US" altLang="ja-JP" sz="1400" dirty="0">
                          <a:latin typeface="メイリオ" panose="020B0604030504040204" pitchFamily="50" charset="-128"/>
                          <a:ea typeface="メイリオ" panose="020B0604030504040204" pitchFamily="50" charset="-128"/>
                        </a:rPr>
                        <a:t>28 </a:t>
                      </a:r>
                      <a:r>
                        <a:rPr kumimoji="1" lang="ja-JP" altLang="en-US" sz="1400" dirty="0">
                          <a:latin typeface="メイリオ" panose="020B0604030504040204" pitchFamily="50" charset="-128"/>
                          <a:ea typeface="メイリオ" panose="020B0604030504040204" pitchFamily="50" charset="-128"/>
                        </a:rPr>
                        <a:t>年 </a:t>
                      </a:r>
                      <a:r>
                        <a:rPr kumimoji="1" lang="en-US" altLang="ja-JP" sz="1400" dirty="0">
                          <a:latin typeface="メイリオ" panose="020B0604030504040204" pitchFamily="50" charset="-128"/>
                          <a:ea typeface="メイリオ" panose="020B0604030504040204" pitchFamily="50" charset="-128"/>
                        </a:rPr>
                        <a:t>2 </a:t>
                      </a:r>
                      <a:r>
                        <a:rPr kumimoji="1" lang="ja-JP" altLang="en-US" sz="1400" dirty="0">
                          <a:latin typeface="メイリオ" panose="020B0604030504040204" pitchFamily="50" charset="-128"/>
                          <a:ea typeface="メイリオ" panose="020B0604030504040204" pitchFamily="50" charset="-128"/>
                        </a:rPr>
                        <a:t>月 </a:t>
                      </a:r>
                      <a:r>
                        <a:rPr kumimoji="1" lang="en-US" altLang="ja-JP" sz="1400" dirty="0">
                          <a:latin typeface="メイリオ" panose="020B0604030504040204" pitchFamily="50" charset="-128"/>
                          <a:ea typeface="メイリオ" panose="020B0604030504040204" pitchFamily="50" charset="-128"/>
                        </a:rPr>
                        <a:t>4 </a:t>
                      </a:r>
                      <a:r>
                        <a:rPr kumimoji="1" lang="ja-JP" altLang="en-US" sz="1400" dirty="0">
                          <a:latin typeface="メイリオ" panose="020B0604030504040204" pitchFamily="50" charset="-128"/>
                          <a:ea typeface="メイリオ" panose="020B0604030504040204" pitchFamily="50" charset="-128"/>
                        </a:rPr>
                        <a:t>日）もある。</a:t>
                      </a:r>
                      <a:endParaRPr kumimoji="1" lang="en-US" altLang="ja-JP" sz="1400" dirty="0">
                        <a:latin typeface="メイリオ" panose="020B0604030504040204" pitchFamily="50" charset="-128"/>
                        <a:ea typeface="メイリオ" panose="020B0604030504040204" pitchFamily="50" charset="-128"/>
                      </a:endParaRPr>
                    </a:p>
                    <a:p>
                      <a:pPr marL="285750" indent="-285750">
                        <a:lnSpc>
                          <a:spcPct val="150000"/>
                        </a:lnSpc>
                        <a:buFont typeface="Arial" panose="020B0604020202020204" pitchFamily="34" charset="0"/>
                        <a:buChar char="•"/>
                      </a:pPr>
                      <a:r>
                        <a:rPr kumimoji="1" lang="ja-JP" altLang="en-US" sz="1400" dirty="0">
                          <a:latin typeface="メイリオ" panose="020B0604030504040204" pitchFamily="50" charset="-128"/>
                          <a:ea typeface="メイリオ" panose="020B0604030504040204" pitchFamily="50" charset="-128"/>
                        </a:rPr>
                        <a:t>本人の能力に見合わない指示・過大な要求はハラスメントにあたる。</a:t>
                      </a:r>
                      <a:endParaRPr kumimoji="1" lang="en-US" altLang="ja-JP" sz="1400" dirty="0">
                        <a:latin typeface="メイリオ" panose="020B0604030504040204" pitchFamily="50" charset="-128"/>
                        <a:ea typeface="メイリオ" panose="020B0604030504040204" pitchFamily="50" charset="-128"/>
                      </a:endParaRPr>
                    </a:p>
                    <a:p>
                      <a:pPr marL="285750" indent="-285750">
                        <a:lnSpc>
                          <a:spcPct val="150000"/>
                        </a:lnSpc>
                        <a:buFont typeface="Arial" panose="020B0604020202020204" pitchFamily="34" charset="0"/>
                        <a:buChar char="•"/>
                      </a:pPr>
                      <a:r>
                        <a:rPr kumimoji="1" lang="ja-JP" altLang="en-US" sz="1400" dirty="0">
                          <a:latin typeface="メイリオ" panose="020B0604030504040204" pitchFamily="50" charset="-128"/>
                          <a:ea typeface="メイリオ" panose="020B0604030504040204" pitchFamily="50" charset="-128"/>
                        </a:rPr>
                        <a:t>他の社員であれば問題なく対応できる内容なのか、要検討。</a:t>
                      </a:r>
                      <a:endParaRPr kumimoji="1" lang="en-US" altLang="ja-JP" sz="14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361017279"/>
                  </a:ext>
                </a:extLst>
              </a:tr>
            </a:tbl>
          </a:graphicData>
        </a:graphic>
      </p:graphicFrame>
      <p:sp>
        <p:nvSpPr>
          <p:cNvPr id="5" name="タイトル 1">
            <a:extLst>
              <a:ext uri="{FF2B5EF4-FFF2-40B4-BE49-F238E27FC236}">
                <a16:creationId xmlns:a16="http://schemas.microsoft.com/office/drawing/2014/main" id="{E5FCF8CA-E920-E54A-FC4E-A875CB76DED2}"/>
              </a:ext>
            </a:extLst>
          </p:cNvPr>
          <p:cNvSpPr>
            <a:spLocks noGrp="1"/>
          </p:cNvSpPr>
          <p:nvPr>
            <p:ph type="title"/>
          </p:nvPr>
        </p:nvSpPr>
        <p:spPr>
          <a:xfrm>
            <a:off x="508000" y="425450"/>
            <a:ext cx="8126413" cy="390525"/>
          </a:xfrm>
        </p:spPr>
        <p:txBody>
          <a:bodyPr/>
          <a:lstStyle/>
          <a:p>
            <a:r>
              <a:rPr lang="ja-JP" altLang="en-US" sz="2800" dirty="0">
                <a:solidFill>
                  <a:schemeClr val="accent1">
                    <a:lumMod val="75000"/>
                  </a:schemeClr>
                </a:solidFill>
              </a:rPr>
              <a:t>２．問題社員への対応方法</a:t>
            </a:r>
            <a:endParaRPr kumimoji="1" lang="ja-JP" altLang="en-US" sz="2800" dirty="0">
              <a:solidFill>
                <a:schemeClr val="accent1">
                  <a:lumMod val="75000"/>
                </a:schemeClr>
              </a:solidFill>
            </a:endParaRPr>
          </a:p>
        </p:txBody>
      </p:sp>
      <p:graphicFrame>
        <p:nvGraphicFramePr>
          <p:cNvPr id="2" name="表 11">
            <a:extLst>
              <a:ext uri="{FF2B5EF4-FFF2-40B4-BE49-F238E27FC236}">
                <a16:creationId xmlns:a16="http://schemas.microsoft.com/office/drawing/2014/main" id="{9D023E8E-2AB2-228D-A386-93E747237607}"/>
              </a:ext>
            </a:extLst>
          </p:cNvPr>
          <p:cNvGraphicFramePr>
            <a:graphicFrameLocks noGrp="1"/>
          </p:cNvGraphicFramePr>
          <p:nvPr>
            <p:extLst>
              <p:ext uri="{D42A27DB-BD31-4B8C-83A1-F6EECF244321}">
                <p14:modId xmlns:p14="http://schemas.microsoft.com/office/powerpoint/2010/main" val="2478121303"/>
              </p:ext>
            </p:extLst>
          </p:nvPr>
        </p:nvGraphicFramePr>
        <p:xfrm>
          <a:off x="507999" y="4387371"/>
          <a:ext cx="8269597" cy="2307117"/>
        </p:xfrm>
        <a:graphic>
          <a:graphicData uri="http://schemas.openxmlformats.org/drawingml/2006/table">
            <a:tbl>
              <a:tblPr firstRow="1" bandRow="1">
                <a:tableStyleId>{BC89EF96-8CEA-46FF-86C4-4CE0E7609802}</a:tableStyleId>
              </a:tblPr>
              <a:tblGrid>
                <a:gridCol w="8269597">
                  <a:extLst>
                    <a:ext uri="{9D8B030D-6E8A-4147-A177-3AD203B41FA5}">
                      <a16:colId xmlns:a16="http://schemas.microsoft.com/office/drawing/2014/main" val="3072649897"/>
                    </a:ext>
                  </a:extLst>
                </a:gridCol>
              </a:tblGrid>
              <a:tr h="322107">
                <a:tc>
                  <a:txBody>
                    <a:bodyPr/>
                    <a:lstStyle/>
                    <a:p>
                      <a:r>
                        <a:rPr kumimoji="1" lang="ja-JP" altLang="en-US" sz="1400" dirty="0">
                          <a:latin typeface="メイリオ" panose="020B0604030504040204" pitchFamily="50" charset="-128"/>
                          <a:ea typeface="メイリオ" panose="020B0604030504040204" pitchFamily="50" charset="-128"/>
                        </a:rPr>
                        <a:t>②　業務指示書の交付 </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 メールやチャットを用いて指示する</a:t>
                      </a:r>
                      <a:endParaRPr kumimoji="1" lang="en-US" altLang="ja-JP" sz="14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252340481"/>
                  </a:ext>
                </a:extLst>
              </a:tr>
              <a:tr h="1704503">
                <a:tc>
                  <a:txBody>
                    <a:bodyPr/>
                    <a:lstStyle/>
                    <a:p>
                      <a:pPr marL="285750" indent="-285750">
                        <a:lnSpc>
                          <a:spcPct val="150000"/>
                        </a:lnSpc>
                        <a:buFont typeface="Arial" panose="020B0604020202020204" pitchFamily="34" charset="0"/>
                        <a:buChar char="•"/>
                      </a:pPr>
                      <a:r>
                        <a:rPr kumimoji="1" lang="ja-JP" altLang="en-US" sz="1400" dirty="0">
                          <a:latin typeface="メイリオ" panose="020B0604030504040204" pitchFamily="50" charset="-128"/>
                          <a:ea typeface="メイリオ" panose="020B0604030504040204" pitchFamily="50" charset="-128"/>
                        </a:rPr>
                        <a:t>「指示」と「お願い」を明確に分ける必要がある。「お願い」の場合、従わなくても業務指示違反ではない。</a:t>
                      </a:r>
                      <a:endParaRPr kumimoji="1" lang="en-US" altLang="ja-JP" sz="1400" dirty="0">
                        <a:latin typeface="メイリオ" panose="020B0604030504040204" pitchFamily="50" charset="-128"/>
                        <a:ea typeface="メイリオ" panose="020B0604030504040204" pitchFamily="50" charset="-128"/>
                      </a:endParaRPr>
                    </a:p>
                    <a:p>
                      <a:pPr marL="285750" indent="-285750">
                        <a:lnSpc>
                          <a:spcPct val="150000"/>
                        </a:lnSpc>
                        <a:buFont typeface="Arial" panose="020B0604020202020204" pitchFamily="34" charset="0"/>
                        <a:buChar char="•"/>
                      </a:pPr>
                      <a:r>
                        <a:rPr kumimoji="1" lang="ja-JP" altLang="en-US" sz="1400" dirty="0">
                          <a:latin typeface="メイリオ" panose="020B0604030504040204" pitchFamily="50" charset="-128"/>
                          <a:ea typeface="メイリオ" panose="020B0604030504040204" pitchFamily="50" charset="-128"/>
                        </a:rPr>
                        <a:t>本人が自分の業務ではないと言い張る場合は、業務指示書を交付して業務内容を明確にする。</a:t>
                      </a:r>
                      <a:endParaRPr kumimoji="1" lang="en-US" altLang="ja-JP" sz="1400" dirty="0">
                        <a:latin typeface="メイリオ" panose="020B0604030504040204" pitchFamily="50" charset="-128"/>
                        <a:ea typeface="メイリオ" panose="020B0604030504040204" pitchFamily="50" charset="-128"/>
                      </a:endParaRPr>
                    </a:p>
                    <a:p>
                      <a:pPr marL="285750" indent="-285750">
                        <a:lnSpc>
                          <a:spcPct val="150000"/>
                        </a:lnSpc>
                        <a:buFont typeface="Arial" panose="020B0604020202020204" pitchFamily="34" charset="0"/>
                        <a:buChar char="•"/>
                      </a:pPr>
                      <a:r>
                        <a:rPr kumimoji="1" lang="ja-JP" altLang="en-US" sz="1400" dirty="0">
                          <a:latin typeface="メイリオ" panose="020B0604030504040204" pitchFamily="50" charset="-128"/>
                          <a:ea typeface="メイリオ" panose="020B0604030504040204" pitchFamily="50" charset="-128"/>
                        </a:rPr>
                        <a:t>業務内容に争いがない場合は、メールやチャットなど、記録に残る形で業務を指示する。</a:t>
                      </a:r>
                      <a:endParaRPr kumimoji="1" lang="en-US" altLang="ja-JP" sz="1400" dirty="0">
                        <a:latin typeface="メイリオ" panose="020B0604030504040204" pitchFamily="50" charset="-128"/>
                        <a:ea typeface="メイリオ" panose="020B0604030504040204" pitchFamily="50" charset="-128"/>
                      </a:endParaRPr>
                    </a:p>
                    <a:p>
                      <a:pPr marL="285750" indent="-285750">
                        <a:lnSpc>
                          <a:spcPct val="150000"/>
                        </a:lnSpc>
                        <a:buFont typeface="Arial" panose="020B0604020202020204" pitchFamily="34" charset="0"/>
                        <a:buChar char="•"/>
                      </a:pPr>
                      <a:r>
                        <a:rPr kumimoji="1" lang="ja-JP" altLang="en-US" sz="1400" dirty="0">
                          <a:latin typeface="メイリオ" panose="020B0604030504040204" pitchFamily="50" charset="-128"/>
                          <a:ea typeface="メイリオ" panose="020B0604030504040204" pitchFamily="50" charset="-128"/>
                        </a:rPr>
                        <a:t>業務指示の存在が認定できないことを理由に、懲戒解雇が無効になった事案もある（東京地判平成 </a:t>
                      </a:r>
                      <a:r>
                        <a:rPr kumimoji="1" lang="en-US" altLang="ja-JP" sz="1400" dirty="0">
                          <a:latin typeface="メイリオ" panose="020B0604030504040204" pitchFamily="50" charset="-128"/>
                          <a:ea typeface="メイリオ" panose="020B0604030504040204" pitchFamily="50" charset="-128"/>
                        </a:rPr>
                        <a:t>30 </a:t>
                      </a:r>
                      <a:r>
                        <a:rPr kumimoji="1" lang="ja-JP" altLang="en-US" sz="1400" dirty="0">
                          <a:latin typeface="メイリオ" panose="020B0604030504040204" pitchFamily="50" charset="-128"/>
                          <a:ea typeface="メイリオ" panose="020B0604030504040204" pitchFamily="50" charset="-128"/>
                        </a:rPr>
                        <a:t>年 </a:t>
                      </a:r>
                      <a:r>
                        <a:rPr kumimoji="1" lang="en-US" altLang="ja-JP" sz="1400" dirty="0">
                          <a:latin typeface="メイリオ" panose="020B0604030504040204" pitchFamily="50" charset="-128"/>
                          <a:ea typeface="メイリオ" panose="020B0604030504040204" pitchFamily="50" charset="-128"/>
                        </a:rPr>
                        <a:t>4 </a:t>
                      </a:r>
                      <a:r>
                        <a:rPr kumimoji="1" lang="ja-JP" altLang="en-US" sz="1400" dirty="0">
                          <a:latin typeface="メイリオ" panose="020B0604030504040204" pitchFamily="50" charset="-128"/>
                          <a:ea typeface="メイリオ" panose="020B0604030504040204" pitchFamily="50" charset="-128"/>
                        </a:rPr>
                        <a:t>月</a:t>
                      </a:r>
                      <a:r>
                        <a:rPr kumimoji="1" lang="en-US" altLang="ja-JP" sz="1400" dirty="0">
                          <a:latin typeface="メイリオ" panose="020B0604030504040204" pitchFamily="50" charset="-128"/>
                          <a:ea typeface="メイリオ" panose="020B0604030504040204" pitchFamily="50" charset="-128"/>
                        </a:rPr>
                        <a:t> 13</a:t>
                      </a:r>
                      <a:r>
                        <a:rPr kumimoji="1" lang="ja-JP" altLang="en-US" sz="1400" dirty="0">
                          <a:latin typeface="メイリオ" panose="020B0604030504040204" pitchFamily="50" charset="-128"/>
                          <a:ea typeface="メイリオ" panose="020B0604030504040204" pitchFamily="50" charset="-128"/>
                        </a:rPr>
                        <a:t> 日）。</a:t>
                      </a:r>
                      <a:endParaRPr kumimoji="1" lang="en-US" altLang="ja-JP" sz="14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361017279"/>
                  </a:ext>
                </a:extLst>
              </a:tr>
            </a:tbl>
          </a:graphicData>
        </a:graphic>
      </p:graphicFrame>
    </p:spTree>
    <p:extLst>
      <p:ext uri="{BB962C8B-B14F-4D97-AF65-F5344CB8AC3E}">
        <p14:creationId xmlns:p14="http://schemas.microsoft.com/office/powerpoint/2010/main" val="1264626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5FC0F461-28C6-F044-B272-A681310FD988}"/>
              </a:ext>
            </a:extLst>
          </p:cNvPr>
          <p:cNvSpPr>
            <a:spLocks noGrp="1"/>
          </p:cNvSpPr>
          <p:nvPr>
            <p:ph type="sldNum" sz="quarter" idx="10"/>
          </p:nvPr>
        </p:nvSpPr>
        <p:spPr/>
        <p:txBody>
          <a:bodyPr/>
          <a:lstStyle/>
          <a:p>
            <a:fld id="{905F26D7-7BEB-4AD0-A71B-9B93F744BCF2}" type="slidenum">
              <a:rPr lang="ja-JP" altLang="en-US" smtClean="0"/>
              <a:pPr/>
              <a:t>22</a:t>
            </a:fld>
            <a:endParaRPr lang="ja-JP" altLang="en-US"/>
          </a:p>
        </p:txBody>
      </p:sp>
      <p:sp>
        <p:nvSpPr>
          <p:cNvPr id="8" name="テキスト ボックス 7">
            <a:extLst>
              <a:ext uri="{FF2B5EF4-FFF2-40B4-BE49-F238E27FC236}">
                <a16:creationId xmlns:a16="http://schemas.microsoft.com/office/drawing/2014/main" id="{9ED61A68-59E6-46E5-8335-8D1474E1129D}"/>
              </a:ext>
            </a:extLst>
          </p:cNvPr>
          <p:cNvSpPr txBox="1"/>
          <p:nvPr/>
        </p:nvSpPr>
        <p:spPr>
          <a:xfrm>
            <a:off x="611560" y="1217300"/>
            <a:ext cx="7940303" cy="4968552"/>
          </a:xfrm>
          <a:prstGeom prst="rect">
            <a:avLst/>
          </a:prstGeom>
          <a:noFill/>
        </p:spPr>
        <p:txBody>
          <a:bodyPr wrap="square" lIns="0" tIns="0" rIns="0" bIns="0" rtlCol="0" anchor="t">
            <a:noAutofit/>
          </a:bodyPr>
          <a:lstStyle/>
          <a:p>
            <a:pPr algn="just" rtl="0" fontAlgn="base">
              <a:lnSpc>
                <a:spcPct val="125000"/>
              </a:lnSpc>
              <a:spcBef>
                <a:spcPct val="0"/>
              </a:spcBef>
              <a:spcAft>
                <a:spcPct val="0"/>
              </a:spcAft>
            </a:pPr>
            <a:r>
              <a:rPr kumimoji="1" lang="ja-JP" altLang="en-US" sz="1800" kern="1200" dirty="0">
                <a:solidFill>
                  <a:srgbClr val="000000"/>
                </a:solidFill>
                <a:latin typeface="Meiryo" panose="020B0604030504040204" pitchFamily="34" charset="-128"/>
                <a:ea typeface="Meiryo" panose="020B0604030504040204" pitchFamily="34" charset="-128"/>
              </a:rPr>
              <a:t>■　</a:t>
            </a:r>
            <a:r>
              <a:rPr lang="ja-JP" altLang="en-US" sz="1800" dirty="0">
                <a:solidFill>
                  <a:srgbClr val="000000"/>
                </a:solidFill>
                <a:latin typeface="Meiryo" panose="020B0604030504040204" pitchFamily="34" charset="-128"/>
                <a:ea typeface="Meiryo" panose="020B0604030504040204" pitchFamily="34" charset="-128"/>
              </a:rPr>
              <a:t>業務指示書の例とポイント</a:t>
            </a:r>
            <a:endParaRPr kumimoji="1" lang="en-US" altLang="ja-JP" sz="1800" kern="1200" dirty="0">
              <a:solidFill>
                <a:srgbClr val="000000"/>
              </a:solidFill>
              <a:latin typeface="Meiryo" panose="020B0604030504040204" pitchFamily="34" charset="-128"/>
              <a:ea typeface="Meiryo" panose="020B0604030504040204" pitchFamily="34" charset="-128"/>
            </a:endParaRPr>
          </a:p>
        </p:txBody>
      </p:sp>
      <p:sp>
        <p:nvSpPr>
          <p:cNvPr id="5" name="タイトル 1">
            <a:extLst>
              <a:ext uri="{FF2B5EF4-FFF2-40B4-BE49-F238E27FC236}">
                <a16:creationId xmlns:a16="http://schemas.microsoft.com/office/drawing/2014/main" id="{E5FCF8CA-E920-E54A-FC4E-A875CB76DED2}"/>
              </a:ext>
            </a:extLst>
          </p:cNvPr>
          <p:cNvSpPr>
            <a:spLocks noGrp="1"/>
          </p:cNvSpPr>
          <p:nvPr>
            <p:ph type="title"/>
          </p:nvPr>
        </p:nvSpPr>
        <p:spPr>
          <a:xfrm>
            <a:off x="508000" y="425450"/>
            <a:ext cx="8126413" cy="390525"/>
          </a:xfrm>
        </p:spPr>
        <p:txBody>
          <a:bodyPr/>
          <a:lstStyle/>
          <a:p>
            <a:r>
              <a:rPr lang="ja-JP" altLang="en-US" sz="2800" dirty="0">
                <a:solidFill>
                  <a:schemeClr val="accent1">
                    <a:lumMod val="75000"/>
                  </a:schemeClr>
                </a:solidFill>
              </a:rPr>
              <a:t>２．問題社員への対応方法</a:t>
            </a:r>
            <a:endParaRPr kumimoji="1" lang="ja-JP" altLang="en-US" sz="2800" dirty="0">
              <a:solidFill>
                <a:schemeClr val="accent1">
                  <a:lumMod val="75000"/>
                </a:schemeClr>
              </a:solidFill>
            </a:endParaRPr>
          </a:p>
        </p:txBody>
      </p:sp>
      <p:pic>
        <p:nvPicPr>
          <p:cNvPr id="4" name="図 3">
            <a:extLst>
              <a:ext uri="{FF2B5EF4-FFF2-40B4-BE49-F238E27FC236}">
                <a16:creationId xmlns:a16="http://schemas.microsoft.com/office/drawing/2014/main" id="{DAF6F70C-9088-1005-220D-B3BADC1CAA4A}"/>
              </a:ext>
            </a:extLst>
          </p:cNvPr>
          <p:cNvPicPr>
            <a:picLocks noChangeAspect="1"/>
          </p:cNvPicPr>
          <p:nvPr/>
        </p:nvPicPr>
        <p:blipFill rotWithShape="1">
          <a:blip r:embed="rId3"/>
          <a:srcRect l="7703" t="9257" r="7556" b="17598"/>
          <a:stretch/>
        </p:blipFill>
        <p:spPr>
          <a:xfrm>
            <a:off x="611560" y="1654466"/>
            <a:ext cx="8242630" cy="4778084"/>
          </a:xfrm>
          <a:prstGeom prst="rect">
            <a:avLst/>
          </a:prstGeom>
        </p:spPr>
      </p:pic>
      <p:sp>
        <p:nvSpPr>
          <p:cNvPr id="2" name="四角形: 角を丸くする 1">
            <a:extLst>
              <a:ext uri="{FF2B5EF4-FFF2-40B4-BE49-F238E27FC236}">
                <a16:creationId xmlns:a16="http://schemas.microsoft.com/office/drawing/2014/main" id="{81E24C68-5D22-3A72-1F32-44C9D1F4B6A4}"/>
              </a:ext>
            </a:extLst>
          </p:cNvPr>
          <p:cNvSpPr/>
          <p:nvPr/>
        </p:nvSpPr>
        <p:spPr>
          <a:xfrm>
            <a:off x="6012160" y="1129291"/>
            <a:ext cx="2910285" cy="1692744"/>
          </a:xfrm>
          <a:prstGeom prst="roundRect">
            <a:avLst/>
          </a:prstGeom>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nSpc>
                <a:spcPct val="150000"/>
              </a:lnSpc>
            </a:pPr>
            <a:r>
              <a:rPr lang="en-US" altLang="ja-JP" sz="1400" dirty="0">
                <a:solidFill>
                  <a:schemeClr val="tx1"/>
                </a:solidFill>
                <a:latin typeface="メイリオ" panose="020B0604030504040204" pitchFamily="50" charset="-128"/>
                <a:ea typeface="メイリオ" panose="020B0604030504040204" pitchFamily="50" charset="-128"/>
              </a:rPr>
              <a:t>【</a:t>
            </a:r>
            <a:r>
              <a:rPr lang="ja-JP" altLang="en-US" sz="1400" dirty="0">
                <a:solidFill>
                  <a:schemeClr val="tx1"/>
                </a:solidFill>
                <a:latin typeface="メイリオ" panose="020B0604030504040204" pitchFamily="50" charset="-128"/>
                <a:ea typeface="メイリオ" panose="020B0604030504040204" pitchFamily="50" charset="-128"/>
              </a:rPr>
              <a:t>ポイント</a:t>
            </a:r>
            <a:r>
              <a:rPr lang="en-US" altLang="ja-JP" sz="1400" dirty="0">
                <a:solidFill>
                  <a:schemeClr val="tx1"/>
                </a:solidFill>
                <a:latin typeface="メイリオ" panose="020B0604030504040204" pitchFamily="50" charset="-128"/>
                <a:ea typeface="メイリオ" panose="020B0604030504040204" pitchFamily="50" charset="-128"/>
              </a:rPr>
              <a:t>】</a:t>
            </a:r>
          </a:p>
          <a:p>
            <a:pPr marL="285750" indent="-285750">
              <a:lnSpc>
                <a:spcPct val="150000"/>
              </a:lnSpc>
              <a:buFont typeface="Arial" panose="020B0604020202020204" pitchFamily="34" charset="0"/>
              <a:buChar char="•"/>
            </a:pPr>
            <a:r>
              <a:rPr lang="ja-JP" altLang="en-US" sz="1400" dirty="0">
                <a:solidFill>
                  <a:schemeClr val="tx1"/>
                </a:solidFill>
                <a:latin typeface="メイリオ" panose="020B0604030504040204" pitchFamily="50" charset="-128"/>
                <a:ea typeface="メイリオ" panose="020B0604030504040204" pitchFamily="50" charset="-128"/>
              </a:rPr>
              <a:t>業務内容を明確に記載する</a:t>
            </a:r>
            <a:endParaRPr lang="en-US" altLang="ja-JP" sz="1400" dirty="0">
              <a:solidFill>
                <a:schemeClr val="tx1"/>
              </a:solidFill>
              <a:latin typeface="メイリオ" panose="020B0604030504040204" pitchFamily="50" charset="-128"/>
              <a:ea typeface="メイリオ" panose="020B0604030504040204" pitchFamily="50" charset="-128"/>
            </a:endParaRPr>
          </a:p>
          <a:p>
            <a:pPr marL="285750" indent="-285750">
              <a:lnSpc>
                <a:spcPct val="150000"/>
              </a:lnSpc>
              <a:buFont typeface="Arial" panose="020B0604020202020204" pitchFamily="34" charset="0"/>
              <a:buChar char="•"/>
            </a:pPr>
            <a:r>
              <a:rPr kumimoji="1" lang="ja-JP" altLang="en-US" sz="1400" dirty="0">
                <a:solidFill>
                  <a:schemeClr val="tx1"/>
                </a:solidFill>
                <a:latin typeface="メイリオ" panose="020B0604030504040204" pitchFamily="50" charset="-128"/>
                <a:ea typeface="メイリオ" panose="020B0604030504040204" pitchFamily="50" charset="-128"/>
              </a:rPr>
              <a:t>期限</a:t>
            </a:r>
            <a:r>
              <a:rPr lang="ja-JP" altLang="en-US" sz="1400" dirty="0">
                <a:solidFill>
                  <a:schemeClr val="tx1"/>
                </a:solidFill>
                <a:latin typeface="メイリオ" panose="020B0604030504040204" pitchFamily="50" charset="-128"/>
                <a:ea typeface="メイリオ" panose="020B0604030504040204" pitchFamily="50" charset="-128"/>
              </a:rPr>
              <a:t>や報告者を明確にする</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42143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5FC0F461-28C6-F044-B272-A681310FD988}"/>
              </a:ext>
            </a:extLst>
          </p:cNvPr>
          <p:cNvSpPr>
            <a:spLocks noGrp="1"/>
          </p:cNvSpPr>
          <p:nvPr>
            <p:ph type="sldNum" sz="quarter" idx="10"/>
          </p:nvPr>
        </p:nvSpPr>
        <p:spPr/>
        <p:txBody>
          <a:bodyPr/>
          <a:lstStyle/>
          <a:p>
            <a:fld id="{905F26D7-7BEB-4AD0-A71B-9B93F744BCF2}" type="slidenum">
              <a:rPr lang="ja-JP" altLang="en-US" smtClean="0"/>
              <a:pPr/>
              <a:t>23</a:t>
            </a:fld>
            <a:endParaRPr lang="ja-JP" altLang="en-US"/>
          </a:p>
        </p:txBody>
      </p:sp>
      <p:sp>
        <p:nvSpPr>
          <p:cNvPr id="8" name="テキスト ボックス 7">
            <a:extLst>
              <a:ext uri="{FF2B5EF4-FFF2-40B4-BE49-F238E27FC236}">
                <a16:creationId xmlns:a16="http://schemas.microsoft.com/office/drawing/2014/main" id="{9ED61A68-59E6-46E5-8335-8D1474E1129D}"/>
              </a:ext>
            </a:extLst>
          </p:cNvPr>
          <p:cNvSpPr txBox="1"/>
          <p:nvPr/>
        </p:nvSpPr>
        <p:spPr>
          <a:xfrm>
            <a:off x="611560" y="1217300"/>
            <a:ext cx="7940303" cy="4968552"/>
          </a:xfrm>
          <a:prstGeom prst="rect">
            <a:avLst/>
          </a:prstGeom>
          <a:noFill/>
        </p:spPr>
        <p:txBody>
          <a:bodyPr wrap="square" lIns="0" tIns="0" rIns="0" bIns="0" rtlCol="0" anchor="t">
            <a:noAutofit/>
          </a:bodyPr>
          <a:lstStyle/>
          <a:p>
            <a:r>
              <a:rPr kumimoji="1" lang="ja-JP" altLang="en-US" sz="1800" dirty="0">
                <a:latin typeface="メイリオ" panose="020B0604030504040204" pitchFamily="50" charset="-128"/>
                <a:ea typeface="メイリオ" panose="020B0604030504040204" pitchFamily="50" charset="-128"/>
              </a:rPr>
              <a:t>■ ③注意指導書の交付 ➡ 懲戒処分、配置転換、退職勧奨の検討</a:t>
            </a:r>
            <a:endParaRPr kumimoji="1" lang="en-US" altLang="ja-JP" sz="1800" dirty="0">
              <a:latin typeface="メイリオ" panose="020B0604030504040204" pitchFamily="50" charset="-128"/>
              <a:ea typeface="メイリオ" panose="020B0604030504040204" pitchFamily="50" charset="-128"/>
            </a:endParaRPr>
          </a:p>
          <a:p>
            <a:endParaRPr lang="en-US" altLang="ja-JP" sz="1800" dirty="0">
              <a:latin typeface="メイリオ" panose="020B0604030504040204" pitchFamily="50" charset="-128"/>
              <a:ea typeface="メイリオ" panose="020B0604030504040204" pitchFamily="50" charset="-128"/>
            </a:endParaRPr>
          </a:p>
        </p:txBody>
      </p:sp>
      <p:sp>
        <p:nvSpPr>
          <p:cNvPr id="5" name="タイトル 1">
            <a:extLst>
              <a:ext uri="{FF2B5EF4-FFF2-40B4-BE49-F238E27FC236}">
                <a16:creationId xmlns:a16="http://schemas.microsoft.com/office/drawing/2014/main" id="{E5FCF8CA-E920-E54A-FC4E-A875CB76DED2}"/>
              </a:ext>
            </a:extLst>
          </p:cNvPr>
          <p:cNvSpPr>
            <a:spLocks noGrp="1"/>
          </p:cNvSpPr>
          <p:nvPr>
            <p:ph type="title"/>
          </p:nvPr>
        </p:nvSpPr>
        <p:spPr>
          <a:xfrm>
            <a:off x="508000" y="425450"/>
            <a:ext cx="8126413" cy="390525"/>
          </a:xfrm>
        </p:spPr>
        <p:txBody>
          <a:bodyPr/>
          <a:lstStyle/>
          <a:p>
            <a:r>
              <a:rPr lang="ja-JP" altLang="en-US" sz="2800" dirty="0">
                <a:solidFill>
                  <a:schemeClr val="accent1">
                    <a:lumMod val="75000"/>
                  </a:schemeClr>
                </a:solidFill>
              </a:rPr>
              <a:t>２．問題社員への対応方法</a:t>
            </a:r>
            <a:endParaRPr kumimoji="1" lang="ja-JP" altLang="en-US" sz="2800" dirty="0">
              <a:solidFill>
                <a:schemeClr val="accent1">
                  <a:lumMod val="75000"/>
                </a:schemeClr>
              </a:solidFill>
            </a:endParaRPr>
          </a:p>
        </p:txBody>
      </p:sp>
      <p:pic>
        <p:nvPicPr>
          <p:cNvPr id="7" name="図 6">
            <a:extLst>
              <a:ext uri="{FF2B5EF4-FFF2-40B4-BE49-F238E27FC236}">
                <a16:creationId xmlns:a16="http://schemas.microsoft.com/office/drawing/2014/main" id="{DE7266AC-F023-8BC5-45C1-39996B9A4009}"/>
              </a:ext>
            </a:extLst>
          </p:cNvPr>
          <p:cNvPicPr>
            <a:picLocks noChangeAspect="1"/>
          </p:cNvPicPr>
          <p:nvPr/>
        </p:nvPicPr>
        <p:blipFill>
          <a:blip r:embed="rId3"/>
          <a:stretch>
            <a:fillRect/>
          </a:stretch>
        </p:blipFill>
        <p:spPr>
          <a:xfrm>
            <a:off x="873299" y="1556792"/>
            <a:ext cx="7416824" cy="4517225"/>
          </a:xfrm>
          <a:prstGeom prst="rect">
            <a:avLst/>
          </a:prstGeom>
        </p:spPr>
      </p:pic>
      <p:sp>
        <p:nvSpPr>
          <p:cNvPr id="10" name="四角形: 角を丸くする 9">
            <a:extLst>
              <a:ext uri="{FF2B5EF4-FFF2-40B4-BE49-F238E27FC236}">
                <a16:creationId xmlns:a16="http://schemas.microsoft.com/office/drawing/2014/main" id="{6CCF986D-45A9-8F7E-8650-E19038BD62D3}"/>
              </a:ext>
            </a:extLst>
          </p:cNvPr>
          <p:cNvSpPr/>
          <p:nvPr/>
        </p:nvSpPr>
        <p:spPr>
          <a:xfrm>
            <a:off x="1043607" y="6185852"/>
            <a:ext cx="7246516" cy="552422"/>
          </a:xfrm>
          <a:prstGeom prst="roundRect">
            <a:avLst/>
          </a:prstGeom>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r>
              <a:rPr lang="ja-JP" altLang="en-US" sz="1800" dirty="0">
                <a:solidFill>
                  <a:schemeClr val="tx1"/>
                </a:solidFill>
                <a:latin typeface="メイリオ" panose="020B0604030504040204" pitchFamily="50" charset="-128"/>
                <a:ea typeface="メイリオ" panose="020B0604030504040204" pitchFamily="50" charset="-128"/>
              </a:rPr>
              <a:t>ポイント：</a:t>
            </a:r>
            <a:r>
              <a:rPr kumimoji="1" lang="ja-JP" altLang="en-US" sz="1800" dirty="0">
                <a:solidFill>
                  <a:schemeClr val="tx1"/>
                </a:solidFill>
                <a:latin typeface="メイリオ" panose="020B0604030504040204" pitchFamily="50" charset="-128"/>
                <a:ea typeface="メイリオ" panose="020B0604030504040204" pitchFamily="50" charset="-128"/>
              </a:rPr>
              <a:t>問題行動について </a:t>
            </a:r>
            <a:r>
              <a:rPr kumimoji="1" lang="en-US" altLang="ja-JP" sz="1800" dirty="0">
                <a:solidFill>
                  <a:schemeClr val="tx1"/>
                </a:solidFill>
                <a:latin typeface="メイリオ" panose="020B0604030504040204" pitchFamily="50" charset="-128"/>
                <a:ea typeface="メイリオ" panose="020B0604030504040204" pitchFamily="50" charset="-128"/>
              </a:rPr>
              <a:t>5 W 1 H</a:t>
            </a:r>
            <a:r>
              <a:rPr lang="ja-JP" altLang="en-US" sz="1800" dirty="0">
                <a:solidFill>
                  <a:schemeClr val="tx1"/>
                </a:solidFill>
                <a:latin typeface="メイリオ" panose="020B0604030504040204" pitchFamily="50" charset="-128"/>
                <a:ea typeface="メイリオ" panose="020B0604030504040204" pitchFamily="50" charset="-128"/>
              </a:rPr>
              <a:t> で指摘する</a:t>
            </a:r>
            <a:endParaRPr kumimoji="1" lang="ja-JP" altLang="en-US" sz="18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796353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5FC0F461-28C6-F044-B272-A681310FD988}"/>
              </a:ext>
            </a:extLst>
          </p:cNvPr>
          <p:cNvSpPr>
            <a:spLocks noGrp="1"/>
          </p:cNvSpPr>
          <p:nvPr>
            <p:ph type="sldNum" sz="quarter" idx="10"/>
          </p:nvPr>
        </p:nvSpPr>
        <p:spPr/>
        <p:txBody>
          <a:bodyPr/>
          <a:lstStyle/>
          <a:p>
            <a:fld id="{905F26D7-7BEB-4AD0-A71B-9B93F744BCF2}" type="slidenum">
              <a:rPr lang="ja-JP" altLang="en-US" smtClean="0"/>
              <a:pPr/>
              <a:t>24</a:t>
            </a:fld>
            <a:endParaRPr lang="ja-JP" altLang="en-US"/>
          </a:p>
        </p:txBody>
      </p:sp>
      <p:graphicFrame>
        <p:nvGraphicFramePr>
          <p:cNvPr id="11" name="表 11">
            <a:extLst>
              <a:ext uri="{FF2B5EF4-FFF2-40B4-BE49-F238E27FC236}">
                <a16:creationId xmlns:a16="http://schemas.microsoft.com/office/drawing/2014/main" id="{239360DC-1651-4B62-9C75-659484C3BE61}"/>
              </a:ext>
            </a:extLst>
          </p:cNvPr>
          <p:cNvGraphicFramePr>
            <a:graphicFrameLocks noGrp="1"/>
          </p:cNvGraphicFramePr>
          <p:nvPr>
            <p:extLst>
              <p:ext uri="{D42A27DB-BD31-4B8C-83A1-F6EECF244321}">
                <p14:modId xmlns:p14="http://schemas.microsoft.com/office/powerpoint/2010/main" val="2199340852"/>
              </p:ext>
            </p:extLst>
          </p:nvPr>
        </p:nvGraphicFramePr>
        <p:xfrm>
          <a:off x="507999" y="1236525"/>
          <a:ext cx="8126413" cy="2809106"/>
        </p:xfrm>
        <a:graphic>
          <a:graphicData uri="http://schemas.openxmlformats.org/drawingml/2006/table">
            <a:tbl>
              <a:tblPr firstRow="1" bandRow="1">
                <a:tableStyleId>{8799B23B-EC83-4686-B30A-512413B5E67A}</a:tableStyleId>
              </a:tblPr>
              <a:tblGrid>
                <a:gridCol w="8126413">
                  <a:extLst>
                    <a:ext uri="{9D8B030D-6E8A-4147-A177-3AD203B41FA5}">
                      <a16:colId xmlns:a16="http://schemas.microsoft.com/office/drawing/2014/main" val="3072649897"/>
                    </a:ext>
                  </a:extLst>
                </a:gridCol>
              </a:tblGrid>
              <a:tr h="504056">
                <a:tc>
                  <a:txBody>
                    <a:bodyPr/>
                    <a:lstStyle/>
                    <a:p>
                      <a:r>
                        <a:rPr kumimoji="1" lang="en-US" altLang="ja-JP" sz="1400" dirty="0">
                          <a:latin typeface="メイリオ" panose="020B0604030504040204" pitchFamily="50" charset="-128"/>
                          <a:ea typeface="メイリオ" panose="020B0604030504040204" pitchFamily="50" charset="-128"/>
                        </a:rPr>
                        <a:t>Q</a:t>
                      </a:r>
                      <a:r>
                        <a:rPr kumimoji="1" lang="ja-JP" altLang="en-US" sz="1400" dirty="0">
                          <a:latin typeface="メイリオ" panose="020B0604030504040204" pitchFamily="50" charset="-128"/>
                          <a:ea typeface="メイリオ" panose="020B0604030504040204" pitchFamily="50" charset="-128"/>
                        </a:rPr>
                        <a:t>　担当させる仕事がないときや、顧客に迷惑をかけるときはどうすれば良いか？</a:t>
                      </a:r>
                      <a:endParaRPr kumimoji="1" lang="en-US" altLang="ja-JP" sz="14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252340481"/>
                  </a:ext>
                </a:extLst>
              </a:tr>
              <a:tr h="0">
                <a:tc>
                  <a:txBody>
                    <a:bodyPr/>
                    <a:lstStyle/>
                    <a:p>
                      <a:pPr marL="285750" indent="-285750">
                        <a:lnSpc>
                          <a:spcPct val="150000"/>
                        </a:lnSpc>
                        <a:buFont typeface="Arial" panose="020B0604020202020204" pitchFamily="34" charset="0"/>
                        <a:buChar char="•"/>
                      </a:pPr>
                      <a:r>
                        <a:rPr lang="ja-JP" altLang="en-US" sz="1400" u="none" strike="noStrike" dirty="0">
                          <a:effectLst/>
                          <a:latin typeface="メイリオ" panose="020B0604030504040204" pitchFamily="50" charset="-128"/>
                          <a:ea typeface="メイリオ" panose="020B0604030504040204" pitchFamily="50" charset="-128"/>
                        </a:rPr>
                        <a:t>研修・研鑽業務を実施するという対応もあり得る。ただし、研修・研鑽業務の内容は、本来業務と密接に関連のあるものに限る。</a:t>
                      </a:r>
                      <a:endParaRPr lang="en-US" altLang="ja-JP" sz="1400" u="none" strike="noStrike" dirty="0">
                        <a:effectLst/>
                        <a:latin typeface="メイリオ" panose="020B0604030504040204" pitchFamily="50" charset="-128"/>
                        <a:ea typeface="メイリオ" panose="020B0604030504040204" pitchFamily="50" charset="-128"/>
                      </a:endParaRPr>
                    </a:p>
                    <a:p>
                      <a:pPr marL="285750" indent="-285750">
                        <a:lnSpc>
                          <a:spcPct val="150000"/>
                        </a:lnSpc>
                        <a:buFont typeface="Arial" panose="020B0604020202020204" pitchFamily="34" charset="0"/>
                        <a:buChar char="•"/>
                      </a:pPr>
                      <a:r>
                        <a:rPr lang="ja-JP" altLang="en-US" sz="1400" u="none" strike="noStrike" dirty="0">
                          <a:effectLst/>
                          <a:latin typeface="メイリオ" panose="020B0604030504040204" pitchFamily="50" charset="-128"/>
                          <a:ea typeface="メイリオ" panose="020B0604030504040204" pitchFamily="50" charset="-128"/>
                        </a:rPr>
                        <a:t>また、研修・研鑽の内容が、本人のレベルと著しく乖離（低い）しているものだと、パワーハラスメントに当たるので注意が必要。</a:t>
                      </a:r>
                      <a:endParaRPr lang="en-US" altLang="ja-JP" sz="1400" u="none" strike="noStrike" dirty="0">
                        <a:effectLst/>
                        <a:latin typeface="メイリオ" panose="020B0604030504040204" pitchFamily="50" charset="-128"/>
                        <a:ea typeface="メイリオ" panose="020B0604030504040204" pitchFamily="50" charset="-128"/>
                      </a:endParaRPr>
                    </a:p>
                    <a:p>
                      <a:pPr marL="285750" indent="-285750">
                        <a:lnSpc>
                          <a:spcPct val="150000"/>
                        </a:lnSpc>
                        <a:buFont typeface="Arial" panose="020B0604020202020204" pitchFamily="34" charset="0"/>
                        <a:buChar char="•"/>
                      </a:pPr>
                      <a:r>
                        <a:rPr lang="ja-JP" altLang="en-US" sz="1400" u="none" strike="noStrike" dirty="0">
                          <a:effectLst/>
                          <a:latin typeface="メイリオ" panose="020B0604030504040204" pitchFamily="50" charset="-128"/>
                          <a:ea typeface="メイリオ" panose="020B0604030504040204" pitchFamily="50" charset="-128"/>
                        </a:rPr>
                        <a:t>本人に研修・研鑽業務を指示する際は、①業務の内容、②研修・研鑽業務を行わざるを得ない理由（クレーム等の存在）、③期間、の３つを明示する。不当に研修・研鑽期間が長いと、違法な業務指示と判断される可能性がある。３か月程度が望ましい。</a:t>
                      </a:r>
                      <a:endParaRPr lang="en-US" altLang="ja-JP" sz="1400" u="none" strike="noStrike" dirty="0">
                        <a:effectLst/>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361017279"/>
                  </a:ext>
                </a:extLst>
              </a:tr>
            </a:tbl>
          </a:graphicData>
        </a:graphic>
      </p:graphicFrame>
      <p:sp>
        <p:nvSpPr>
          <p:cNvPr id="5" name="タイトル 1">
            <a:extLst>
              <a:ext uri="{FF2B5EF4-FFF2-40B4-BE49-F238E27FC236}">
                <a16:creationId xmlns:a16="http://schemas.microsoft.com/office/drawing/2014/main" id="{E5FCF8CA-E920-E54A-FC4E-A875CB76DED2}"/>
              </a:ext>
            </a:extLst>
          </p:cNvPr>
          <p:cNvSpPr>
            <a:spLocks noGrp="1"/>
          </p:cNvSpPr>
          <p:nvPr>
            <p:ph type="title"/>
          </p:nvPr>
        </p:nvSpPr>
        <p:spPr>
          <a:xfrm>
            <a:off x="508000" y="425450"/>
            <a:ext cx="8126413" cy="390525"/>
          </a:xfrm>
        </p:spPr>
        <p:txBody>
          <a:bodyPr/>
          <a:lstStyle/>
          <a:p>
            <a:r>
              <a:rPr lang="ja-JP" altLang="en-US" sz="2800" dirty="0">
                <a:solidFill>
                  <a:schemeClr val="accent1">
                    <a:lumMod val="75000"/>
                  </a:schemeClr>
                </a:solidFill>
              </a:rPr>
              <a:t>２．問題社員への対応方法</a:t>
            </a:r>
            <a:endParaRPr kumimoji="1" lang="ja-JP" altLang="en-US" sz="2800" dirty="0">
              <a:solidFill>
                <a:schemeClr val="accent1">
                  <a:lumMod val="75000"/>
                </a:schemeClr>
              </a:solidFill>
            </a:endParaRPr>
          </a:p>
        </p:txBody>
      </p:sp>
      <p:graphicFrame>
        <p:nvGraphicFramePr>
          <p:cNvPr id="2" name="表 11">
            <a:extLst>
              <a:ext uri="{FF2B5EF4-FFF2-40B4-BE49-F238E27FC236}">
                <a16:creationId xmlns:a16="http://schemas.microsoft.com/office/drawing/2014/main" id="{B721E6EC-00AE-CF44-B80C-3AEAEDA86220}"/>
              </a:ext>
            </a:extLst>
          </p:cNvPr>
          <p:cNvGraphicFramePr>
            <a:graphicFrameLocks noGrp="1"/>
          </p:cNvGraphicFramePr>
          <p:nvPr>
            <p:extLst>
              <p:ext uri="{D42A27DB-BD31-4B8C-83A1-F6EECF244321}">
                <p14:modId xmlns:p14="http://schemas.microsoft.com/office/powerpoint/2010/main" val="2609665690"/>
              </p:ext>
            </p:extLst>
          </p:nvPr>
        </p:nvGraphicFramePr>
        <p:xfrm>
          <a:off x="508000" y="4333047"/>
          <a:ext cx="8126412" cy="2169026"/>
        </p:xfrm>
        <a:graphic>
          <a:graphicData uri="http://schemas.openxmlformats.org/drawingml/2006/table">
            <a:tbl>
              <a:tblPr firstRow="1" bandRow="1">
                <a:tableStyleId>{8799B23B-EC83-4686-B30A-512413B5E67A}</a:tableStyleId>
              </a:tblPr>
              <a:tblGrid>
                <a:gridCol w="8126412">
                  <a:extLst>
                    <a:ext uri="{9D8B030D-6E8A-4147-A177-3AD203B41FA5}">
                      <a16:colId xmlns:a16="http://schemas.microsoft.com/office/drawing/2014/main" val="3072649897"/>
                    </a:ext>
                  </a:extLst>
                </a:gridCol>
              </a:tblGrid>
              <a:tr h="504056">
                <a:tc>
                  <a:txBody>
                    <a:bodyPr/>
                    <a:lstStyle/>
                    <a:p>
                      <a:r>
                        <a:rPr kumimoji="1" lang="en-US" altLang="ja-JP" sz="1400" dirty="0">
                          <a:latin typeface="メイリオ" panose="020B0604030504040204" pitchFamily="50" charset="-128"/>
                          <a:ea typeface="メイリオ" panose="020B0604030504040204" pitchFamily="50" charset="-128"/>
                        </a:rPr>
                        <a:t>Q</a:t>
                      </a:r>
                      <a:r>
                        <a:rPr kumimoji="1" lang="ja-JP" altLang="en-US" sz="1400" dirty="0">
                          <a:latin typeface="メイリオ" panose="020B0604030504040204" pitchFamily="50" charset="-128"/>
                          <a:ea typeface="メイリオ" panose="020B0604030504040204" pitchFamily="50" charset="-128"/>
                        </a:rPr>
                        <a:t>　書面で指示をしていれば、面談は不要ではないか？</a:t>
                      </a:r>
                      <a:endParaRPr kumimoji="1" lang="en-US" altLang="ja-JP" sz="14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252340481"/>
                  </a:ext>
                </a:extLst>
              </a:tr>
              <a:tr h="0">
                <a:tc>
                  <a:txBody>
                    <a:bodyPr/>
                    <a:lstStyle/>
                    <a:p>
                      <a:pPr marL="285750" indent="-285750">
                        <a:lnSpc>
                          <a:spcPct val="150000"/>
                        </a:lnSpc>
                        <a:buFont typeface="Arial" panose="020B0604020202020204" pitchFamily="34" charset="0"/>
                        <a:buChar char="•"/>
                      </a:pPr>
                      <a:r>
                        <a:rPr lang="ja-JP" altLang="en-US" sz="1400" u="none" strike="noStrike" dirty="0">
                          <a:effectLst/>
                          <a:latin typeface="メイリオ" panose="020B0604030504040204" pitchFamily="50" charset="-128"/>
                          <a:ea typeface="メイリオ" panose="020B0604030504040204" pitchFamily="50" charset="-128"/>
                        </a:rPr>
                        <a:t>問題社員こそ、顔を見て話をするべき。</a:t>
                      </a:r>
                      <a:endParaRPr lang="en-US" altLang="ja-JP" sz="1400" u="none" strike="noStrike" dirty="0">
                        <a:effectLst/>
                        <a:latin typeface="メイリオ" panose="020B0604030504040204" pitchFamily="50" charset="-128"/>
                        <a:ea typeface="メイリオ" panose="020B0604030504040204" pitchFamily="50" charset="-128"/>
                      </a:endParaRPr>
                    </a:p>
                    <a:p>
                      <a:pPr marL="285750" indent="-285750">
                        <a:lnSpc>
                          <a:spcPct val="150000"/>
                        </a:lnSpc>
                        <a:buFont typeface="Arial" panose="020B0604020202020204" pitchFamily="34" charset="0"/>
                        <a:buChar char="•"/>
                      </a:pPr>
                      <a:r>
                        <a:rPr lang="ja-JP" altLang="en-US" sz="1400" u="none" strike="noStrike" dirty="0">
                          <a:effectLst/>
                          <a:latin typeface="メイリオ" panose="020B0604030504040204" pitchFamily="50" charset="-128"/>
                          <a:ea typeface="メイリオ" panose="020B0604030504040204" pitchFamily="50" charset="-128"/>
                        </a:rPr>
                        <a:t>実務において、裁判官から、なぜ書面のみで指示をするのか、本人の顔を見て指導をしなかったのか、と疑問を持たれた事案もある。</a:t>
                      </a:r>
                      <a:endParaRPr lang="en-US" altLang="ja-JP" sz="1400" u="none" strike="noStrike" dirty="0">
                        <a:effectLst/>
                        <a:latin typeface="メイリオ" panose="020B0604030504040204" pitchFamily="50" charset="-128"/>
                        <a:ea typeface="メイリオ" panose="020B0604030504040204" pitchFamily="50" charset="-128"/>
                      </a:endParaRPr>
                    </a:p>
                    <a:p>
                      <a:pPr marL="285750" indent="-285750">
                        <a:lnSpc>
                          <a:spcPct val="150000"/>
                        </a:lnSpc>
                        <a:buFont typeface="Arial" panose="020B0604020202020204" pitchFamily="34" charset="0"/>
                        <a:buChar char="•"/>
                      </a:pPr>
                      <a:r>
                        <a:rPr lang="ja-JP" altLang="en-US" sz="1400" u="none" strike="noStrike" dirty="0">
                          <a:effectLst/>
                          <a:latin typeface="メイリオ" panose="020B0604030504040204" pitchFamily="50" charset="-128"/>
                          <a:ea typeface="メイリオ" panose="020B0604030504040204" pitchFamily="50" charset="-128"/>
                        </a:rPr>
                        <a:t>指導は辞めさせるための手段であると言われないように、定期面談を行い、業務の進捗具合や改善具合を確認する必要がある。</a:t>
                      </a:r>
                      <a:endParaRPr lang="en-US" altLang="ja-JP" sz="1400" u="none" strike="noStrike" dirty="0">
                        <a:effectLst/>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361017279"/>
                  </a:ext>
                </a:extLst>
              </a:tr>
            </a:tbl>
          </a:graphicData>
        </a:graphic>
      </p:graphicFrame>
    </p:spTree>
    <p:extLst>
      <p:ext uri="{BB962C8B-B14F-4D97-AF65-F5344CB8AC3E}">
        <p14:creationId xmlns:p14="http://schemas.microsoft.com/office/powerpoint/2010/main" val="3255317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E779BA-799C-B048-82C6-9842D947675B}"/>
              </a:ext>
            </a:extLst>
          </p:cNvPr>
          <p:cNvSpPr>
            <a:spLocks noGrp="1"/>
          </p:cNvSpPr>
          <p:nvPr>
            <p:ph type="title"/>
          </p:nvPr>
        </p:nvSpPr>
        <p:spPr/>
        <p:txBody>
          <a:bodyPr/>
          <a:lstStyle/>
          <a:p>
            <a:r>
              <a:rPr lang="ja-JP" altLang="en-US" sz="2800" dirty="0">
                <a:solidFill>
                  <a:schemeClr val="accent1">
                    <a:lumMod val="75000"/>
                  </a:schemeClr>
                </a:solidFill>
              </a:rPr>
              <a:t>２．問題社員への対応方法</a:t>
            </a:r>
            <a:endParaRPr kumimoji="1" lang="ja-JP" altLang="en-US" sz="2800" dirty="0">
              <a:solidFill>
                <a:schemeClr val="accent1">
                  <a:lumMod val="75000"/>
                </a:schemeClr>
              </a:solidFill>
            </a:endParaRPr>
          </a:p>
        </p:txBody>
      </p:sp>
      <p:sp>
        <p:nvSpPr>
          <p:cNvPr id="3" name="スライド番号プレースホルダー 2">
            <a:extLst>
              <a:ext uri="{FF2B5EF4-FFF2-40B4-BE49-F238E27FC236}">
                <a16:creationId xmlns:a16="http://schemas.microsoft.com/office/drawing/2014/main" id="{0F147B4C-73AE-B74F-A42F-3C84DF25BDEE}"/>
              </a:ext>
            </a:extLst>
          </p:cNvPr>
          <p:cNvSpPr>
            <a:spLocks noGrp="1"/>
          </p:cNvSpPr>
          <p:nvPr>
            <p:ph type="sldNum" sz="quarter" idx="10"/>
          </p:nvPr>
        </p:nvSpPr>
        <p:spPr/>
        <p:txBody>
          <a:bodyPr/>
          <a:lstStyle/>
          <a:p>
            <a:fld id="{905F26D7-7BEB-4AD0-A71B-9B93F744BCF2}" type="slidenum">
              <a:rPr lang="ja-JP" altLang="en-US" smtClean="0"/>
              <a:pPr/>
              <a:t>25</a:t>
            </a:fld>
            <a:endParaRPr lang="ja-JP" altLang="en-US"/>
          </a:p>
        </p:txBody>
      </p:sp>
      <p:sp>
        <p:nvSpPr>
          <p:cNvPr id="4" name="テキスト ボックス 3">
            <a:extLst>
              <a:ext uri="{FF2B5EF4-FFF2-40B4-BE49-F238E27FC236}">
                <a16:creationId xmlns:a16="http://schemas.microsoft.com/office/drawing/2014/main" id="{D28C2128-9DD6-C74E-9AC0-1697225E0F85}"/>
              </a:ext>
            </a:extLst>
          </p:cNvPr>
          <p:cNvSpPr txBox="1"/>
          <p:nvPr/>
        </p:nvSpPr>
        <p:spPr>
          <a:xfrm>
            <a:off x="1128889" y="1783644"/>
            <a:ext cx="0" cy="0"/>
          </a:xfrm>
          <a:prstGeom prst="rect">
            <a:avLst/>
          </a:prstGeom>
          <a:noFill/>
        </p:spPr>
        <p:txBody>
          <a:bodyPr wrap="none" lIns="0" tIns="0" rIns="0" bIns="0" rtlCol="0" anchor="t">
            <a:noAutofit/>
          </a:bodyPr>
          <a:lstStyle/>
          <a:p>
            <a:pPr algn="just" rtl="0" fontAlgn="base">
              <a:lnSpc>
                <a:spcPct val="125000"/>
              </a:lnSpc>
              <a:spcBef>
                <a:spcPct val="0"/>
              </a:spcBef>
              <a:spcAft>
                <a:spcPct val="0"/>
              </a:spcAft>
            </a:pPr>
            <a:endParaRPr kumimoji="1" lang="ja-JP" altLang="en-US" sz="2400" kern="1200">
              <a:solidFill>
                <a:srgbClr val="000000"/>
              </a:solidFill>
              <a:latin typeface="Meiryo" panose="020B0604030504040204" pitchFamily="34" charset="-128"/>
              <a:ea typeface="Meiryo" panose="020B0604030504040204" pitchFamily="34" charset="-128"/>
            </a:endParaRPr>
          </a:p>
        </p:txBody>
      </p:sp>
      <p:sp>
        <p:nvSpPr>
          <p:cNvPr id="6" name="四角形: 角を丸くする 5">
            <a:extLst>
              <a:ext uri="{FF2B5EF4-FFF2-40B4-BE49-F238E27FC236}">
                <a16:creationId xmlns:a16="http://schemas.microsoft.com/office/drawing/2014/main" id="{DD9E10F1-1AC3-DB6A-4A81-6613A076C6E2}"/>
              </a:ext>
            </a:extLst>
          </p:cNvPr>
          <p:cNvSpPr/>
          <p:nvPr/>
        </p:nvSpPr>
        <p:spPr>
          <a:xfrm>
            <a:off x="508000" y="1196751"/>
            <a:ext cx="8043863" cy="1812549"/>
          </a:xfrm>
          <a:prstGeom prst="roundRect">
            <a:avLst/>
          </a:prstGeom>
          <a:solidFill>
            <a:schemeClr val="bg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nSpc>
                <a:spcPct val="150000"/>
              </a:lnSpc>
            </a:pPr>
            <a:r>
              <a:rPr kumimoji="1" lang="ja-JP" altLang="en-US" sz="1600" dirty="0">
                <a:solidFill>
                  <a:schemeClr val="tx1"/>
                </a:solidFill>
                <a:latin typeface="メイリオ" panose="020B0604030504040204" pitchFamily="50" charset="-128"/>
                <a:ea typeface="メイリオ" panose="020B0604030504040204" pitchFamily="50" charset="-128"/>
              </a:rPr>
              <a:t>業務指示をしなければいけないのは理屈では分かるが、</a:t>
            </a:r>
            <a:endParaRPr kumimoji="1" lang="en-US" altLang="ja-JP" sz="1600" dirty="0">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1600" dirty="0">
                <a:solidFill>
                  <a:schemeClr val="tx1"/>
                </a:solidFill>
                <a:latin typeface="メイリオ" panose="020B0604030504040204" pitchFamily="50" charset="-128"/>
                <a:ea typeface="メイリオ" panose="020B0604030504040204" pitchFamily="50" charset="-128"/>
              </a:rPr>
              <a:t>社員が会社に来るだけで雰囲気が悪くなる。</a:t>
            </a:r>
            <a:endParaRPr lang="en-US" altLang="ja-JP" sz="1600" dirty="0">
              <a:solidFill>
                <a:schemeClr val="tx1"/>
              </a:solidFill>
              <a:latin typeface="メイリオ" panose="020B0604030504040204" pitchFamily="50" charset="-128"/>
              <a:ea typeface="メイリオ" panose="020B0604030504040204" pitchFamily="50" charset="-128"/>
            </a:endParaRPr>
          </a:p>
          <a:p>
            <a:pPr>
              <a:lnSpc>
                <a:spcPct val="150000"/>
              </a:lnSpc>
            </a:pPr>
            <a:r>
              <a:rPr kumimoji="1" lang="ja-JP" altLang="en-US" sz="1600" dirty="0">
                <a:solidFill>
                  <a:schemeClr val="tx1"/>
                </a:solidFill>
                <a:latin typeface="メイリオ" panose="020B0604030504040204" pitchFamily="50" charset="-128"/>
                <a:ea typeface="メイリオ" panose="020B0604030504040204" pitchFamily="50" charset="-128"/>
              </a:rPr>
              <a:t>指導担当者も疲弊しており、このままでは有益な人材が退職してしまう</a:t>
            </a:r>
            <a:r>
              <a:rPr kumimoji="1" lang="en-US" altLang="ja-JP" sz="1600" dirty="0">
                <a:solidFill>
                  <a:schemeClr val="tx1"/>
                </a:solidFill>
                <a:latin typeface="メイリオ" panose="020B0604030504040204" pitchFamily="50" charset="-128"/>
                <a:ea typeface="メイリオ" panose="020B0604030504040204" pitchFamily="50" charset="-128"/>
              </a:rPr>
              <a:t>…</a:t>
            </a:r>
            <a:r>
              <a:rPr kumimoji="1" lang="ja-JP" altLang="en-US" sz="1600" dirty="0">
                <a:solidFill>
                  <a:schemeClr val="tx1"/>
                </a:solidFill>
                <a:latin typeface="メイリオ" panose="020B0604030504040204" pitchFamily="50" charset="-128"/>
                <a:ea typeface="メイリオ" panose="020B0604030504040204" pitchFamily="50" charset="-128"/>
              </a:rPr>
              <a:t>。</a:t>
            </a:r>
            <a:endParaRPr kumimoji="1" lang="en-US" altLang="ja-JP" sz="1600" dirty="0">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1600" dirty="0">
                <a:solidFill>
                  <a:schemeClr val="tx1"/>
                </a:solidFill>
                <a:latin typeface="メイリオ" panose="020B0604030504040204" pitchFamily="50" charset="-128"/>
                <a:ea typeface="メイリオ" panose="020B0604030504040204" pitchFamily="50" charset="-128"/>
              </a:rPr>
              <a:t>注意指導をしている体力がないので、今すぐ退職勧奨を打って、成功させたい</a:t>
            </a:r>
            <a:r>
              <a:rPr kumimoji="1" lang="ja-JP" altLang="en-US" sz="1600" dirty="0">
                <a:solidFill>
                  <a:schemeClr val="tx1"/>
                </a:solidFill>
                <a:latin typeface="メイリオ" panose="020B0604030504040204" pitchFamily="50" charset="-128"/>
                <a:ea typeface="メイリオ" panose="020B0604030504040204" pitchFamily="50" charset="-128"/>
              </a:rPr>
              <a:t>。</a:t>
            </a:r>
            <a:endParaRPr kumimoji="1" lang="en-US" altLang="ja-JP" sz="1600" dirty="0">
              <a:solidFill>
                <a:schemeClr val="tx1"/>
              </a:solidFill>
              <a:latin typeface="メイリオ" panose="020B0604030504040204" pitchFamily="50" charset="-128"/>
              <a:ea typeface="メイリオ" panose="020B0604030504040204" pitchFamily="50" charset="-128"/>
            </a:endParaRPr>
          </a:p>
        </p:txBody>
      </p:sp>
      <p:sp>
        <p:nvSpPr>
          <p:cNvPr id="8" name="矢印: 下 7">
            <a:extLst>
              <a:ext uri="{FF2B5EF4-FFF2-40B4-BE49-F238E27FC236}">
                <a16:creationId xmlns:a16="http://schemas.microsoft.com/office/drawing/2014/main" id="{DE661A93-76C0-DF04-47CD-9A88D269991A}"/>
              </a:ext>
            </a:extLst>
          </p:cNvPr>
          <p:cNvSpPr/>
          <p:nvPr/>
        </p:nvSpPr>
        <p:spPr>
          <a:xfrm>
            <a:off x="4211166" y="3182568"/>
            <a:ext cx="720080" cy="576064"/>
          </a:xfrm>
          <a:prstGeom prst="downArrow">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endParaRPr kumimoji="1" lang="ja-JP" altLang="en-US" sz="1400" dirty="0">
              <a:solidFill>
                <a:schemeClr val="tx1"/>
              </a:solidFill>
              <a:latin typeface="HGPｺﾞｼｯｸM" panose="020B0600000000000000" pitchFamily="50" charset="-128"/>
              <a:ea typeface="HGPｺﾞｼｯｸM" panose="020B0600000000000000" pitchFamily="50" charset="-128"/>
            </a:endParaRPr>
          </a:p>
        </p:txBody>
      </p:sp>
      <p:sp>
        <p:nvSpPr>
          <p:cNvPr id="9" name="四角形: 角を丸くする 8">
            <a:extLst>
              <a:ext uri="{FF2B5EF4-FFF2-40B4-BE49-F238E27FC236}">
                <a16:creationId xmlns:a16="http://schemas.microsoft.com/office/drawing/2014/main" id="{137811EE-39FE-78A0-1682-5CB2C9B8EAA9}"/>
              </a:ext>
            </a:extLst>
          </p:cNvPr>
          <p:cNvSpPr/>
          <p:nvPr/>
        </p:nvSpPr>
        <p:spPr>
          <a:xfrm>
            <a:off x="508000" y="3998864"/>
            <a:ext cx="8043862" cy="723237"/>
          </a:xfrm>
          <a:prstGeom prst="roundRect">
            <a:avLst/>
          </a:prstGeom>
          <a:solidFill>
            <a:schemeClr val="bg1">
              <a:lumMod val="85000"/>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r>
              <a:rPr lang="ja-JP" altLang="en-US" sz="1800" dirty="0">
                <a:solidFill>
                  <a:schemeClr val="tx1"/>
                </a:solidFill>
                <a:latin typeface="メイリオ" panose="020B0604030504040204" pitchFamily="50" charset="-128"/>
                <a:ea typeface="メイリオ" panose="020B0604030504040204" pitchFamily="50" charset="-128"/>
              </a:rPr>
              <a:t>彼（彼女）がどうして御社を辞めないのか考える</a:t>
            </a:r>
            <a:endParaRPr kumimoji="1" lang="ja-JP" altLang="en-US" sz="1800" dirty="0">
              <a:solidFill>
                <a:schemeClr val="tx1"/>
              </a:solidFill>
              <a:latin typeface="メイリオ" panose="020B0604030504040204" pitchFamily="50" charset="-128"/>
              <a:ea typeface="メイリオ" panose="020B0604030504040204" pitchFamily="50" charset="-128"/>
            </a:endParaRPr>
          </a:p>
        </p:txBody>
      </p:sp>
      <p:sp>
        <p:nvSpPr>
          <p:cNvPr id="10" name="雲 9">
            <a:extLst>
              <a:ext uri="{FF2B5EF4-FFF2-40B4-BE49-F238E27FC236}">
                <a16:creationId xmlns:a16="http://schemas.microsoft.com/office/drawing/2014/main" id="{56642299-5F4C-86CF-5E75-F19CA2318290}"/>
              </a:ext>
            </a:extLst>
          </p:cNvPr>
          <p:cNvSpPr/>
          <p:nvPr/>
        </p:nvSpPr>
        <p:spPr>
          <a:xfrm>
            <a:off x="251520" y="3026140"/>
            <a:ext cx="3096344" cy="1026867"/>
          </a:xfrm>
          <a:prstGeom prst="cloud">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rPr>
              <a:t>自分の意見が通るから居心地がいい</a:t>
            </a:r>
          </a:p>
        </p:txBody>
      </p:sp>
      <p:sp>
        <p:nvSpPr>
          <p:cNvPr id="11" name="雲 10">
            <a:extLst>
              <a:ext uri="{FF2B5EF4-FFF2-40B4-BE49-F238E27FC236}">
                <a16:creationId xmlns:a16="http://schemas.microsoft.com/office/drawing/2014/main" id="{E8D4973D-305F-D934-7070-8E344B24362F}"/>
              </a:ext>
            </a:extLst>
          </p:cNvPr>
          <p:cNvSpPr/>
          <p:nvPr/>
        </p:nvSpPr>
        <p:spPr>
          <a:xfrm>
            <a:off x="5903640" y="4512297"/>
            <a:ext cx="3240360" cy="1026867"/>
          </a:xfrm>
          <a:prstGeom prst="cloud">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r>
              <a:rPr lang="ja-JP" altLang="en-US" sz="1400" dirty="0">
                <a:solidFill>
                  <a:schemeClr val="tx1"/>
                </a:solidFill>
                <a:latin typeface="メイリオ" panose="020B0604030504040204" pitchFamily="50" charset="-128"/>
                <a:ea typeface="メイリオ" panose="020B0604030504040204" pitchFamily="50" charset="-128"/>
              </a:rPr>
              <a:t>スキルに自信がないから転職に不安がある</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12" name="雲 11">
            <a:extLst>
              <a:ext uri="{FF2B5EF4-FFF2-40B4-BE49-F238E27FC236}">
                <a16:creationId xmlns:a16="http://schemas.microsoft.com/office/drawing/2014/main" id="{73CACB05-51F7-1AA7-FD7A-FD20352DD81B}"/>
              </a:ext>
            </a:extLst>
          </p:cNvPr>
          <p:cNvSpPr/>
          <p:nvPr/>
        </p:nvSpPr>
        <p:spPr>
          <a:xfrm>
            <a:off x="5975648" y="2790163"/>
            <a:ext cx="3096344" cy="1026867"/>
          </a:xfrm>
          <a:prstGeom prst="cloud">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r>
              <a:rPr lang="ja-JP" altLang="en-US" sz="1400" dirty="0">
                <a:solidFill>
                  <a:schemeClr val="tx1"/>
                </a:solidFill>
                <a:latin typeface="メイリオ" panose="020B0604030504040204" pitchFamily="50" charset="-128"/>
                <a:ea typeface="メイリオ" panose="020B0604030504040204" pitchFamily="50" charset="-128"/>
              </a:rPr>
              <a:t>他社だと今のような我儘は通らない</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14" name="矢印: 下 13">
            <a:extLst>
              <a:ext uri="{FF2B5EF4-FFF2-40B4-BE49-F238E27FC236}">
                <a16:creationId xmlns:a16="http://schemas.microsoft.com/office/drawing/2014/main" id="{3A364E7A-65A7-F2D3-D6E4-65DE70F0986B}"/>
              </a:ext>
            </a:extLst>
          </p:cNvPr>
          <p:cNvSpPr/>
          <p:nvPr/>
        </p:nvSpPr>
        <p:spPr>
          <a:xfrm>
            <a:off x="4211166" y="4943821"/>
            <a:ext cx="720080" cy="576064"/>
          </a:xfrm>
          <a:prstGeom prst="downArrow">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endParaRPr kumimoji="1" lang="ja-JP" altLang="en-US" sz="1400" dirty="0">
              <a:solidFill>
                <a:schemeClr val="tx1"/>
              </a:solidFill>
              <a:latin typeface="HGPｺﾞｼｯｸM" panose="020B0600000000000000" pitchFamily="50" charset="-128"/>
              <a:ea typeface="HGPｺﾞｼｯｸM" panose="020B0600000000000000" pitchFamily="50" charset="-128"/>
            </a:endParaRPr>
          </a:p>
        </p:txBody>
      </p:sp>
      <p:sp>
        <p:nvSpPr>
          <p:cNvPr id="15" name="四角形: 角を丸くする 14">
            <a:extLst>
              <a:ext uri="{FF2B5EF4-FFF2-40B4-BE49-F238E27FC236}">
                <a16:creationId xmlns:a16="http://schemas.microsoft.com/office/drawing/2014/main" id="{70D523E7-80C2-76B9-F03C-B275189AE7EF}"/>
              </a:ext>
            </a:extLst>
          </p:cNvPr>
          <p:cNvSpPr/>
          <p:nvPr/>
        </p:nvSpPr>
        <p:spPr>
          <a:xfrm>
            <a:off x="508000" y="5833461"/>
            <a:ext cx="8043862" cy="836389"/>
          </a:xfrm>
          <a:prstGeom prst="roundRect">
            <a:avLst/>
          </a:prstGeom>
          <a:solidFill>
            <a:schemeClr val="accent4">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lnSpc>
                <a:spcPct val="150000"/>
              </a:lnSpc>
            </a:pPr>
            <a:r>
              <a:rPr kumimoji="1" lang="ja-JP" altLang="en-US" sz="1600" dirty="0">
                <a:solidFill>
                  <a:schemeClr val="tx1"/>
                </a:solidFill>
                <a:latin typeface="メイリオ" panose="020B0604030504040204" pitchFamily="50" charset="-128"/>
                <a:ea typeface="メイリオ" panose="020B0604030504040204" pitchFamily="50" charset="-128"/>
              </a:rPr>
              <a:t>その原因を取り除くようなアプローチを行うことで</a:t>
            </a:r>
            <a:endParaRPr kumimoji="1" lang="en-US" altLang="ja-JP" sz="1600" dirty="0">
              <a:solidFill>
                <a:schemeClr val="tx1"/>
              </a:solidFill>
              <a:latin typeface="メイリオ" panose="020B0604030504040204" pitchFamily="50" charset="-128"/>
              <a:ea typeface="メイリオ" panose="020B0604030504040204" pitchFamily="50" charset="-128"/>
            </a:endParaRPr>
          </a:p>
          <a:p>
            <a:pPr algn="ctr">
              <a:lnSpc>
                <a:spcPct val="150000"/>
              </a:lnSpc>
            </a:pPr>
            <a:r>
              <a:rPr lang="ja-JP" altLang="en-US" sz="1600" dirty="0">
                <a:solidFill>
                  <a:schemeClr val="tx1"/>
                </a:solidFill>
                <a:latin typeface="メイリオ" panose="020B0604030504040204" pitchFamily="50" charset="-128"/>
                <a:ea typeface="メイリオ" panose="020B0604030504040204" pitchFamily="50" charset="-128"/>
              </a:rPr>
              <a:t>かえって</a:t>
            </a:r>
            <a:r>
              <a:rPr kumimoji="1" lang="ja-JP" altLang="en-US" sz="1600" dirty="0">
                <a:solidFill>
                  <a:schemeClr val="tx1"/>
                </a:solidFill>
                <a:latin typeface="メイリオ" panose="020B0604030504040204" pitchFamily="50" charset="-128"/>
                <a:ea typeface="メイリオ" panose="020B0604030504040204" pitchFamily="50" charset="-128"/>
              </a:rPr>
              <a:t>退職勧奨の成功率が高まり、早期解決につながる</a:t>
            </a:r>
          </a:p>
        </p:txBody>
      </p:sp>
      <p:sp>
        <p:nvSpPr>
          <p:cNvPr id="13" name="雲 12">
            <a:extLst>
              <a:ext uri="{FF2B5EF4-FFF2-40B4-BE49-F238E27FC236}">
                <a16:creationId xmlns:a16="http://schemas.microsoft.com/office/drawing/2014/main" id="{6FED7D4A-B076-A6D2-80BE-D888520BB880}"/>
              </a:ext>
            </a:extLst>
          </p:cNvPr>
          <p:cNvSpPr/>
          <p:nvPr/>
        </p:nvSpPr>
        <p:spPr>
          <a:xfrm>
            <a:off x="107108" y="4882024"/>
            <a:ext cx="3528392" cy="1026867"/>
          </a:xfrm>
          <a:prstGeom prst="cloud">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r>
              <a:rPr lang="ja-JP" altLang="en-US" sz="1400" dirty="0">
                <a:solidFill>
                  <a:schemeClr val="tx1"/>
                </a:solidFill>
                <a:latin typeface="メイリオ" panose="020B0604030504040204" pitchFamily="50" charset="-128"/>
                <a:ea typeface="メイリオ" panose="020B0604030504040204" pitchFamily="50" charset="-128"/>
              </a:rPr>
              <a:t>今後同じような賃金を得られるか経済的に不安</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9658660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7C8F6F-46AB-0D43-A193-E3A97E5D42D8}"/>
              </a:ext>
            </a:extLst>
          </p:cNvPr>
          <p:cNvSpPr>
            <a:spLocks noGrp="1"/>
          </p:cNvSpPr>
          <p:nvPr>
            <p:ph type="title"/>
          </p:nvPr>
        </p:nvSpPr>
        <p:spPr/>
        <p:txBody>
          <a:bodyPr/>
          <a:lstStyle/>
          <a:p>
            <a:r>
              <a:rPr lang="ja-JP" altLang="en-US" sz="2800" dirty="0">
                <a:solidFill>
                  <a:schemeClr val="accent1">
                    <a:lumMod val="75000"/>
                  </a:schemeClr>
                </a:solidFill>
              </a:rPr>
              <a:t>３</a:t>
            </a:r>
            <a:r>
              <a:rPr kumimoji="1" lang="ja-JP" altLang="en-US" sz="2800" dirty="0">
                <a:solidFill>
                  <a:schemeClr val="accent1">
                    <a:lumMod val="75000"/>
                  </a:schemeClr>
                </a:solidFill>
              </a:rPr>
              <a:t>．</a:t>
            </a:r>
            <a:r>
              <a:rPr lang="ja-JP" altLang="en-US" sz="2800" dirty="0">
                <a:solidFill>
                  <a:schemeClr val="accent1">
                    <a:lumMod val="75000"/>
                  </a:schemeClr>
                </a:solidFill>
              </a:rPr>
              <a:t>退職勧奨</a:t>
            </a:r>
            <a:endParaRPr kumimoji="1" lang="ja-JP" altLang="en-US" sz="2800" dirty="0">
              <a:solidFill>
                <a:schemeClr val="accent1">
                  <a:lumMod val="75000"/>
                </a:schemeClr>
              </a:solidFill>
            </a:endParaRPr>
          </a:p>
        </p:txBody>
      </p:sp>
      <p:sp>
        <p:nvSpPr>
          <p:cNvPr id="3" name="スライド番号プレースホルダー 2">
            <a:extLst>
              <a:ext uri="{FF2B5EF4-FFF2-40B4-BE49-F238E27FC236}">
                <a16:creationId xmlns:a16="http://schemas.microsoft.com/office/drawing/2014/main" id="{623B8454-BD00-B64E-8F27-F5EDC72955F7}"/>
              </a:ext>
            </a:extLst>
          </p:cNvPr>
          <p:cNvSpPr>
            <a:spLocks noGrp="1"/>
          </p:cNvSpPr>
          <p:nvPr>
            <p:ph type="sldNum" sz="quarter" idx="10"/>
          </p:nvPr>
        </p:nvSpPr>
        <p:spPr/>
        <p:txBody>
          <a:bodyPr/>
          <a:lstStyle/>
          <a:p>
            <a:fld id="{905F26D7-7BEB-4AD0-A71B-9B93F744BCF2}" type="slidenum">
              <a:rPr lang="ja-JP" altLang="en-US" smtClean="0"/>
              <a:pPr/>
              <a:t>26</a:t>
            </a:fld>
            <a:endParaRPr lang="ja-JP" altLang="en-US"/>
          </a:p>
        </p:txBody>
      </p:sp>
      <p:sp>
        <p:nvSpPr>
          <p:cNvPr id="4" name="テキスト ボックス 3">
            <a:extLst>
              <a:ext uri="{FF2B5EF4-FFF2-40B4-BE49-F238E27FC236}">
                <a16:creationId xmlns:a16="http://schemas.microsoft.com/office/drawing/2014/main" id="{647D1752-3AB2-964A-981A-1A31790696F0}"/>
              </a:ext>
            </a:extLst>
          </p:cNvPr>
          <p:cNvSpPr txBox="1"/>
          <p:nvPr/>
        </p:nvSpPr>
        <p:spPr>
          <a:xfrm>
            <a:off x="507999" y="1268760"/>
            <a:ext cx="8126413" cy="4896544"/>
          </a:xfrm>
          <a:prstGeom prst="rect">
            <a:avLst/>
          </a:prstGeom>
          <a:solidFill>
            <a:schemeClr val="accent1">
              <a:lumMod val="20000"/>
              <a:lumOff val="80000"/>
            </a:schemeClr>
          </a:solidFill>
          <a:effectLst>
            <a:softEdge rad="635000"/>
          </a:effectLst>
        </p:spPr>
        <p:style>
          <a:lnRef idx="1">
            <a:schemeClr val="accent1"/>
          </a:lnRef>
          <a:fillRef idx="2">
            <a:schemeClr val="accent1"/>
          </a:fillRef>
          <a:effectRef idx="1">
            <a:schemeClr val="accent1"/>
          </a:effectRef>
          <a:fontRef idx="minor">
            <a:schemeClr val="dk1"/>
          </a:fontRef>
        </p:style>
        <p:txBody>
          <a:bodyPr wrap="none" lIns="0" tIns="0" rIns="0" bIns="0" rtlCol="0" anchor="ctr" anchorCtr="0">
            <a:noAutofit/>
          </a:bodyPr>
          <a:lstStyle/>
          <a:p>
            <a:pPr algn="ctr" rtl="0" fontAlgn="base">
              <a:lnSpc>
                <a:spcPct val="125000"/>
              </a:lnSpc>
              <a:spcBef>
                <a:spcPct val="0"/>
              </a:spcBef>
              <a:spcAft>
                <a:spcPct val="0"/>
              </a:spcAft>
            </a:pPr>
            <a:r>
              <a:rPr lang="ja-JP" altLang="en-US" sz="4000" b="1" dirty="0">
                <a:solidFill>
                  <a:srgbClr val="000000"/>
                </a:solidFill>
                <a:latin typeface="Meiryo" panose="020B0604030504040204" pitchFamily="34" charset="-128"/>
                <a:ea typeface="Meiryo" panose="020B0604030504040204" pitchFamily="34" charset="-128"/>
              </a:rPr>
              <a:t>退職勧奨</a:t>
            </a:r>
            <a:endParaRPr kumimoji="1" lang="en-US" altLang="ja-JP" sz="4000" b="1" kern="1200" dirty="0">
              <a:solidFill>
                <a:srgbClr val="000000"/>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921914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413D02-822E-FD4B-AB17-D420A0C52BBB}"/>
              </a:ext>
            </a:extLst>
          </p:cNvPr>
          <p:cNvSpPr>
            <a:spLocks noGrp="1"/>
          </p:cNvSpPr>
          <p:nvPr>
            <p:ph type="title"/>
          </p:nvPr>
        </p:nvSpPr>
        <p:spPr/>
        <p:txBody>
          <a:bodyPr/>
          <a:lstStyle/>
          <a:p>
            <a:r>
              <a:rPr lang="ja-JP" altLang="en-US" sz="2800" dirty="0">
                <a:solidFill>
                  <a:schemeClr val="accent1">
                    <a:lumMod val="75000"/>
                  </a:schemeClr>
                </a:solidFill>
              </a:rPr>
              <a:t>３</a:t>
            </a:r>
            <a:r>
              <a:rPr kumimoji="1" lang="ja-JP" altLang="en-US" sz="2800" dirty="0">
                <a:solidFill>
                  <a:schemeClr val="accent1">
                    <a:lumMod val="75000"/>
                  </a:schemeClr>
                </a:solidFill>
              </a:rPr>
              <a:t>．退職勧奨</a:t>
            </a:r>
          </a:p>
        </p:txBody>
      </p:sp>
      <p:sp>
        <p:nvSpPr>
          <p:cNvPr id="3" name="スライド番号プレースホルダー 2">
            <a:extLst>
              <a:ext uri="{FF2B5EF4-FFF2-40B4-BE49-F238E27FC236}">
                <a16:creationId xmlns:a16="http://schemas.microsoft.com/office/drawing/2014/main" id="{4C72D0F9-05D2-6D48-87CF-4CEE507A459C}"/>
              </a:ext>
            </a:extLst>
          </p:cNvPr>
          <p:cNvSpPr>
            <a:spLocks noGrp="1"/>
          </p:cNvSpPr>
          <p:nvPr>
            <p:ph type="sldNum" sz="quarter" idx="10"/>
          </p:nvPr>
        </p:nvSpPr>
        <p:spPr/>
        <p:txBody>
          <a:bodyPr/>
          <a:lstStyle/>
          <a:p>
            <a:fld id="{905F26D7-7BEB-4AD0-A71B-9B93F744BCF2}" type="slidenum">
              <a:rPr lang="ja-JP" altLang="en-US" smtClean="0"/>
              <a:pPr/>
              <a:t>27</a:t>
            </a:fld>
            <a:endParaRPr lang="ja-JP" altLang="en-US"/>
          </a:p>
        </p:txBody>
      </p:sp>
      <p:sp>
        <p:nvSpPr>
          <p:cNvPr id="4" name="テキスト ボックス 3">
            <a:extLst>
              <a:ext uri="{FF2B5EF4-FFF2-40B4-BE49-F238E27FC236}">
                <a16:creationId xmlns:a16="http://schemas.microsoft.com/office/drawing/2014/main" id="{425B5581-7BE7-FD4D-BD8D-AA3B22FD3C0D}"/>
              </a:ext>
            </a:extLst>
          </p:cNvPr>
          <p:cNvSpPr txBox="1"/>
          <p:nvPr/>
        </p:nvSpPr>
        <p:spPr>
          <a:xfrm>
            <a:off x="2856089" y="541867"/>
            <a:ext cx="0" cy="0"/>
          </a:xfrm>
          <a:prstGeom prst="rect">
            <a:avLst/>
          </a:prstGeom>
          <a:noFill/>
        </p:spPr>
        <p:txBody>
          <a:bodyPr wrap="none" lIns="0" tIns="0" rIns="0" bIns="0" rtlCol="0" anchor="t">
            <a:noAutofit/>
          </a:bodyPr>
          <a:lstStyle/>
          <a:p>
            <a:pPr algn="just" rtl="0" fontAlgn="base">
              <a:lnSpc>
                <a:spcPct val="125000"/>
              </a:lnSpc>
              <a:spcBef>
                <a:spcPct val="0"/>
              </a:spcBef>
              <a:spcAft>
                <a:spcPct val="0"/>
              </a:spcAft>
            </a:pPr>
            <a:endParaRPr kumimoji="1" lang="ja-JP" altLang="en-US" sz="2400" kern="1200">
              <a:solidFill>
                <a:srgbClr val="000000"/>
              </a:solidFill>
              <a:latin typeface="Meiryo" panose="020B0604030504040204" pitchFamily="34" charset="-128"/>
              <a:ea typeface="Meiryo" panose="020B0604030504040204" pitchFamily="34" charset="-128"/>
            </a:endParaRPr>
          </a:p>
        </p:txBody>
      </p:sp>
      <p:sp>
        <p:nvSpPr>
          <p:cNvPr id="6" name="四角形: 角を丸くする 5">
            <a:extLst>
              <a:ext uri="{FF2B5EF4-FFF2-40B4-BE49-F238E27FC236}">
                <a16:creationId xmlns:a16="http://schemas.microsoft.com/office/drawing/2014/main" id="{EA478906-1B2F-4B8F-BED7-0518E5D4F891}"/>
              </a:ext>
            </a:extLst>
          </p:cNvPr>
          <p:cNvSpPr/>
          <p:nvPr/>
        </p:nvSpPr>
        <p:spPr>
          <a:xfrm>
            <a:off x="653263" y="1744176"/>
            <a:ext cx="7889958" cy="1809709"/>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lnSpc>
                <a:spcPct val="150000"/>
              </a:lnSpc>
            </a:pPr>
            <a:r>
              <a:rPr lang="ja-JP" altLang="en-US" sz="1800" b="1" dirty="0">
                <a:solidFill>
                  <a:schemeClr val="tx1"/>
                </a:solidFill>
                <a:latin typeface="メイリオ" panose="020B0604030504040204" pitchFamily="50" charset="-128"/>
                <a:ea typeface="メイリオ" panose="020B0604030504040204" pitchFamily="50" charset="-128"/>
              </a:rPr>
              <a:t>退職勧奨は「解雇」ではなく、解雇権濫用法理 の適用はない！</a:t>
            </a:r>
            <a:endParaRPr lang="en-US" altLang="ja-JP" sz="1800" b="1" dirty="0">
              <a:solidFill>
                <a:schemeClr val="tx1"/>
              </a:solidFill>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17703329-E4F0-454C-047F-A556C09A52A2}"/>
              </a:ext>
            </a:extLst>
          </p:cNvPr>
          <p:cNvSpPr txBox="1"/>
          <p:nvPr/>
        </p:nvSpPr>
        <p:spPr>
          <a:xfrm>
            <a:off x="744455" y="3880734"/>
            <a:ext cx="7889958" cy="1296144"/>
          </a:xfrm>
          <a:prstGeom prst="rect">
            <a:avLst/>
          </a:prstGeom>
          <a:noFill/>
          <a:ln>
            <a:noFill/>
          </a:ln>
        </p:spPr>
        <p:txBody>
          <a:bodyPr wrap="square" lIns="0" tIns="0" rIns="0" bIns="0" rtlCol="0" anchor="t">
            <a:noAutofit/>
          </a:bodyPr>
          <a:lstStyle/>
          <a:p>
            <a:pPr marL="285750" indent="-285750" algn="just" rtl="0" fontAlgn="base">
              <a:lnSpc>
                <a:spcPct val="125000"/>
              </a:lnSpc>
              <a:spcBef>
                <a:spcPct val="0"/>
              </a:spcBef>
              <a:spcAft>
                <a:spcPct val="0"/>
              </a:spcAft>
              <a:buFont typeface="Arial" panose="020B0604020202020204" pitchFamily="34" charset="0"/>
              <a:buChar char="•"/>
            </a:pPr>
            <a:r>
              <a:rPr kumimoji="1" lang="ja-JP" altLang="en-US" sz="1800" kern="1200" dirty="0">
                <a:solidFill>
                  <a:srgbClr val="000000"/>
                </a:solidFill>
                <a:latin typeface="Meiryo" panose="020B0604030504040204" pitchFamily="34" charset="-128"/>
                <a:ea typeface="Meiryo" panose="020B0604030504040204" pitchFamily="34" charset="-128"/>
              </a:rPr>
              <a:t>退職勧奨は、労働契約を合意解約することのお誘い</a:t>
            </a:r>
            <a:endParaRPr kumimoji="1" lang="en-US" altLang="ja-JP" sz="1800" kern="1200" dirty="0">
              <a:solidFill>
                <a:srgbClr val="000000"/>
              </a:solidFill>
              <a:latin typeface="Meiryo" panose="020B0604030504040204" pitchFamily="34" charset="-128"/>
              <a:ea typeface="Meiryo" panose="020B0604030504040204" pitchFamily="34" charset="-128"/>
            </a:endParaRPr>
          </a:p>
          <a:p>
            <a:pPr marL="285750" indent="-285750" algn="just" rtl="0" fontAlgn="base">
              <a:lnSpc>
                <a:spcPct val="150000"/>
              </a:lnSpc>
              <a:spcBef>
                <a:spcPct val="0"/>
              </a:spcBef>
              <a:spcAft>
                <a:spcPct val="0"/>
              </a:spcAft>
              <a:buFont typeface="Arial" panose="020B0604020202020204" pitchFamily="34" charset="0"/>
              <a:buChar char="•"/>
            </a:pPr>
            <a:r>
              <a:rPr lang="ja-JP" altLang="en-US" sz="1800" dirty="0">
                <a:solidFill>
                  <a:srgbClr val="000000"/>
                </a:solidFill>
                <a:latin typeface="Meiryo" panose="020B0604030504040204" pitchFamily="34" charset="-128"/>
                <a:ea typeface="Meiryo" panose="020B0604030504040204" pitchFamily="34" charset="-128"/>
              </a:rPr>
              <a:t>あくまでお誘いなので、応じるかどうかは労働者の自由</a:t>
            </a:r>
            <a:endParaRPr lang="en-US" altLang="ja-JP" sz="1800" dirty="0">
              <a:solidFill>
                <a:srgbClr val="000000"/>
              </a:solidFill>
              <a:latin typeface="Meiryo" panose="020B0604030504040204" pitchFamily="34" charset="-128"/>
              <a:ea typeface="Meiryo" panose="020B0604030504040204" pitchFamily="34" charset="-128"/>
            </a:endParaRPr>
          </a:p>
          <a:p>
            <a:pPr marL="285750" indent="-285750" algn="just" rtl="0" fontAlgn="base">
              <a:lnSpc>
                <a:spcPct val="150000"/>
              </a:lnSpc>
              <a:spcBef>
                <a:spcPct val="0"/>
              </a:spcBef>
              <a:spcAft>
                <a:spcPct val="0"/>
              </a:spcAft>
              <a:buFont typeface="Arial" panose="020B0604020202020204" pitchFamily="34" charset="0"/>
              <a:buChar char="•"/>
            </a:pPr>
            <a:r>
              <a:rPr lang="ja-JP" altLang="en-US" sz="1800" dirty="0">
                <a:solidFill>
                  <a:srgbClr val="FF0000"/>
                </a:solidFill>
                <a:latin typeface="Meiryo" panose="020B0604030504040204" pitchFamily="34" charset="-128"/>
                <a:ea typeface="Meiryo" panose="020B0604030504040204" pitchFamily="34" charset="-128"/>
              </a:rPr>
              <a:t>解雇ではない！</a:t>
            </a:r>
            <a:endParaRPr lang="en-US" altLang="ja-JP" sz="1800" dirty="0">
              <a:solidFill>
                <a:srgbClr val="FF0000"/>
              </a:solidFill>
              <a:latin typeface="Meiryo" panose="020B0604030504040204" pitchFamily="34" charset="-128"/>
              <a:ea typeface="Meiryo" panose="020B0604030504040204" pitchFamily="34" charset="-128"/>
            </a:endParaRPr>
          </a:p>
          <a:p>
            <a:pPr marL="285750" indent="-285750" algn="just" rtl="0" fontAlgn="base">
              <a:lnSpc>
                <a:spcPct val="150000"/>
              </a:lnSpc>
              <a:spcBef>
                <a:spcPct val="0"/>
              </a:spcBef>
              <a:spcAft>
                <a:spcPct val="0"/>
              </a:spcAft>
              <a:buFont typeface="Arial" panose="020B0604020202020204" pitchFamily="34" charset="0"/>
              <a:buChar char="•"/>
            </a:pPr>
            <a:r>
              <a:rPr kumimoji="1" lang="ja-JP" altLang="en-US" sz="1800" kern="1200" dirty="0">
                <a:solidFill>
                  <a:srgbClr val="000000"/>
                </a:solidFill>
                <a:latin typeface="Meiryo" panose="020B0604030504040204" pitchFamily="34" charset="-128"/>
                <a:ea typeface="Meiryo" panose="020B0604030504040204" pitchFamily="34" charset="-128"/>
              </a:rPr>
              <a:t>合意解約が成立した場合、退職の効力は生じるが解雇権濫用法理の適用はない。</a:t>
            </a:r>
            <a:endParaRPr kumimoji="1" lang="en-US" altLang="ja-JP" sz="1800" kern="1200" dirty="0">
              <a:solidFill>
                <a:srgbClr val="000000"/>
              </a:solidFill>
              <a:latin typeface="Meiryo" panose="020B0604030504040204" pitchFamily="34" charset="-128"/>
              <a:ea typeface="Meiryo" panose="020B0604030504040204" pitchFamily="34" charset="-128"/>
            </a:endParaRPr>
          </a:p>
          <a:p>
            <a:pPr marL="285750" indent="-285750" algn="just" rtl="0" fontAlgn="base">
              <a:lnSpc>
                <a:spcPct val="150000"/>
              </a:lnSpc>
              <a:spcBef>
                <a:spcPct val="0"/>
              </a:spcBef>
              <a:spcAft>
                <a:spcPct val="0"/>
              </a:spcAft>
              <a:buFont typeface="Arial" panose="020B0604020202020204" pitchFamily="34" charset="0"/>
              <a:buChar char="•"/>
            </a:pPr>
            <a:r>
              <a:rPr kumimoji="1" lang="ja-JP" altLang="en-US" sz="1800" kern="1200" dirty="0">
                <a:solidFill>
                  <a:srgbClr val="000000"/>
                </a:solidFill>
                <a:latin typeface="Meiryo" panose="020B0604030504040204" pitchFamily="34" charset="-128"/>
                <a:ea typeface="Meiryo" panose="020B0604030504040204" pitchFamily="34" charset="-128"/>
              </a:rPr>
              <a:t>正しく退職勧奨を行うことで、紛争化リスク、無効リスク、レピュテーションリスクを回避しつつ、労働契約を解消できる</a:t>
            </a:r>
            <a:endParaRPr kumimoji="1" lang="en-US" altLang="ja-JP" sz="1800" kern="1200" dirty="0">
              <a:solidFill>
                <a:srgbClr val="000000"/>
              </a:solidFill>
              <a:latin typeface="Meiryo" panose="020B0604030504040204" pitchFamily="34" charset="-128"/>
              <a:ea typeface="Meiryo" panose="020B0604030504040204" pitchFamily="34" charset="-128"/>
            </a:endParaRPr>
          </a:p>
          <a:p>
            <a:pPr marL="285750" indent="-285750" algn="just" rtl="0" fontAlgn="base">
              <a:lnSpc>
                <a:spcPct val="150000"/>
              </a:lnSpc>
              <a:spcBef>
                <a:spcPct val="0"/>
              </a:spcBef>
              <a:spcAft>
                <a:spcPct val="0"/>
              </a:spcAft>
              <a:buFont typeface="Arial" panose="020B0604020202020204" pitchFamily="34" charset="0"/>
              <a:buChar char="•"/>
            </a:pPr>
            <a:endParaRPr kumimoji="1" lang="ja-JP" altLang="en-US" sz="1800" kern="1200" dirty="0">
              <a:solidFill>
                <a:srgbClr val="000000"/>
              </a:solidFill>
              <a:latin typeface="Meiryo" panose="020B0604030504040204" pitchFamily="34" charset="-128"/>
              <a:ea typeface="Meiryo" panose="020B0604030504040204" pitchFamily="34" charset="-128"/>
            </a:endParaRPr>
          </a:p>
        </p:txBody>
      </p:sp>
      <p:sp>
        <p:nvSpPr>
          <p:cNvPr id="8" name="テキスト ボックス 7">
            <a:extLst>
              <a:ext uri="{FF2B5EF4-FFF2-40B4-BE49-F238E27FC236}">
                <a16:creationId xmlns:a16="http://schemas.microsoft.com/office/drawing/2014/main" id="{A194B145-E26E-3B15-6855-F6E7DAA50B1E}"/>
              </a:ext>
            </a:extLst>
          </p:cNvPr>
          <p:cNvSpPr txBox="1"/>
          <p:nvPr/>
        </p:nvSpPr>
        <p:spPr>
          <a:xfrm>
            <a:off x="653263" y="1196752"/>
            <a:ext cx="7889958" cy="390525"/>
          </a:xfrm>
          <a:prstGeom prst="rect">
            <a:avLst/>
          </a:prstGeom>
          <a:noFill/>
          <a:ln>
            <a:noFill/>
          </a:ln>
        </p:spPr>
        <p:txBody>
          <a:bodyPr wrap="square" lIns="0" tIns="0" rIns="0" bIns="0" rtlCol="0" anchor="t">
            <a:noAutofit/>
          </a:bodyPr>
          <a:lstStyle/>
          <a:p>
            <a:pPr algn="just" rtl="0" fontAlgn="base">
              <a:lnSpc>
                <a:spcPct val="125000"/>
              </a:lnSpc>
              <a:spcBef>
                <a:spcPct val="0"/>
              </a:spcBef>
              <a:spcAft>
                <a:spcPct val="0"/>
              </a:spcAft>
            </a:pPr>
            <a:r>
              <a:rPr kumimoji="1" lang="ja-JP" altLang="en-US" sz="1800" kern="1200" dirty="0">
                <a:solidFill>
                  <a:srgbClr val="000000"/>
                </a:solidFill>
                <a:latin typeface="Meiryo" panose="020B0604030504040204" pitchFamily="34" charset="-128"/>
                <a:ea typeface="Meiryo" panose="020B0604030504040204" pitchFamily="34" charset="-128"/>
              </a:rPr>
              <a:t>■ 退職勧奨について</a:t>
            </a:r>
          </a:p>
        </p:txBody>
      </p:sp>
    </p:spTree>
    <p:extLst>
      <p:ext uri="{BB962C8B-B14F-4D97-AF65-F5344CB8AC3E}">
        <p14:creationId xmlns:p14="http://schemas.microsoft.com/office/powerpoint/2010/main" val="3416141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413D02-822E-FD4B-AB17-D420A0C52BBB}"/>
              </a:ext>
            </a:extLst>
          </p:cNvPr>
          <p:cNvSpPr>
            <a:spLocks noGrp="1"/>
          </p:cNvSpPr>
          <p:nvPr>
            <p:ph type="title"/>
          </p:nvPr>
        </p:nvSpPr>
        <p:spPr/>
        <p:txBody>
          <a:bodyPr/>
          <a:lstStyle/>
          <a:p>
            <a:r>
              <a:rPr lang="ja-JP" altLang="en-US" sz="2800" dirty="0">
                <a:solidFill>
                  <a:schemeClr val="accent1">
                    <a:lumMod val="75000"/>
                  </a:schemeClr>
                </a:solidFill>
              </a:rPr>
              <a:t>３</a:t>
            </a:r>
            <a:r>
              <a:rPr kumimoji="1" lang="ja-JP" altLang="en-US" sz="2800" dirty="0">
                <a:solidFill>
                  <a:schemeClr val="accent1">
                    <a:lumMod val="75000"/>
                  </a:schemeClr>
                </a:solidFill>
              </a:rPr>
              <a:t>．退職勧奨</a:t>
            </a:r>
          </a:p>
        </p:txBody>
      </p:sp>
      <p:sp>
        <p:nvSpPr>
          <p:cNvPr id="3" name="スライド番号プレースホルダー 2">
            <a:extLst>
              <a:ext uri="{FF2B5EF4-FFF2-40B4-BE49-F238E27FC236}">
                <a16:creationId xmlns:a16="http://schemas.microsoft.com/office/drawing/2014/main" id="{4C72D0F9-05D2-6D48-87CF-4CEE507A459C}"/>
              </a:ext>
            </a:extLst>
          </p:cNvPr>
          <p:cNvSpPr>
            <a:spLocks noGrp="1"/>
          </p:cNvSpPr>
          <p:nvPr>
            <p:ph type="sldNum" sz="quarter" idx="10"/>
          </p:nvPr>
        </p:nvSpPr>
        <p:spPr/>
        <p:txBody>
          <a:bodyPr/>
          <a:lstStyle/>
          <a:p>
            <a:fld id="{905F26D7-7BEB-4AD0-A71B-9B93F744BCF2}" type="slidenum">
              <a:rPr lang="ja-JP" altLang="en-US" smtClean="0"/>
              <a:pPr/>
              <a:t>28</a:t>
            </a:fld>
            <a:endParaRPr lang="ja-JP" altLang="en-US"/>
          </a:p>
        </p:txBody>
      </p:sp>
      <p:sp>
        <p:nvSpPr>
          <p:cNvPr id="4" name="テキスト ボックス 3">
            <a:extLst>
              <a:ext uri="{FF2B5EF4-FFF2-40B4-BE49-F238E27FC236}">
                <a16:creationId xmlns:a16="http://schemas.microsoft.com/office/drawing/2014/main" id="{425B5581-7BE7-FD4D-BD8D-AA3B22FD3C0D}"/>
              </a:ext>
            </a:extLst>
          </p:cNvPr>
          <p:cNvSpPr txBox="1"/>
          <p:nvPr/>
        </p:nvSpPr>
        <p:spPr>
          <a:xfrm>
            <a:off x="2856089" y="541867"/>
            <a:ext cx="0" cy="0"/>
          </a:xfrm>
          <a:prstGeom prst="rect">
            <a:avLst/>
          </a:prstGeom>
          <a:noFill/>
        </p:spPr>
        <p:txBody>
          <a:bodyPr wrap="none" lIns="0" tIns="0" rIns="0" bIns="0" rtlCol="0" anchor="t">
            <a:noAutofit/>
          </a:bodyPr>
          <a:lstStyle/>
          <a:p>
            <a:pPr algn="just" rtl="0" fontAlgn="base">
              <a:lnSpc>
                <a:spcPct val="125000"/>
              </a:lnSpc>
              <a:spcBef>
                <a:spcPct val="0"/>
              </a:spcBef>
              <a:spcAft>
                <a:spcPct val="0"/>
              </a:spcAft>
            </a:pPr>
            <a:endParaRPr kumimoji="1" lang="ja-JP" altLang="en-US" sz="2400" kern="1200">
              <a:solidFill>
                <a:srgbClr val="000000"/>
              </a:solidFill>
              <a:latin typeface="Meiryo" panose="020B0604030504040204" pitchFamily="34" charset="-128"/>
              <a:ea typeface="Meiryo" panose="020B0604030504040204" pitchFamily="34" charset="-128"/>
            </a:endParaRPr>
          </a:p>
        </p:txBody>
      </p:sp>
      <p:sp>
        <p:nvSpPr>
          <p:cNvPr id="8" name="テキスト ボックス 7">
            <a:extLst>
              <a:ext uri="{FF2B5EF4-FFF2-40B4-BE49-F238E27FC236}">
                <a16:creationId xmlns:a16="http://schemas.microsoft.com/office/drawing/2014/main" id="{A194B145-E26E-3B15-6855-F6E7DAA50B1E}"/>
              </a:ext>
            </a:extLst>
          </p:cNvPr>
          <p:cNvSpPr txBox="1"/>
          <p:nvPr/>
        </p:nvSpPr>
        <p:spPr>
          <a:xfrm>
            <a:off x="653263" y="1196752"/>
            <a:ext cx="7889958" cy="390525"/>
          </a:xfrm>
          <a:prstGeom prst="rect">
            <a:avLst/>
          </a:prstGeom>
          <a:noFill/>
          <a:ln>
            <a:noFill/>
          </a:ln>
        </p:spPr>
        <p:txBody>
          <a:bodyPr wrap="square" lIns="0" tIns="0" rIns="0" bIns="0" rtlCol="0" anchor="t">
            <a:noAutofit/>
          </a:bodyPr>
          <a:lstStyle/>
          <a:p>
            <a:pPr algn="just" rtl="0" fontAlgn="base">
              <a:lnSpc>
                <a:spcPct val="125000"/>
              </a:lnSpc>
              <a:spcBef>
                <a:spcPct val="0"/>
              </a:spcBef>
              <a:spcAft>
                <a:spcPct val="0"/>
              </a:spcAft>
            </a:pPr>
            <a:r>
              <a:rPr kumimoji="1" lang="ja-JP" altLang="en-US" sz="1800" kern="1200" dirty="0">
                <a:solidFill>
                  <a:srgbClr val="000000"/>
                </a:solidFill>
                <a:latin typeface="Meiryo" panose="020B0604030504040204" pitchFamily="34" charset="-128"/>
                <a:ea typeface="Meiryo" panose="020B0604030504040204" pitchFamily="34" charset="-128"/>
              </a:rPr>
              <a:t>■ 退職勧奨でやってはいけない４箇条</a:t>
            </a:r>
            <a:endParaRPr kumimoji="1" lang="en-US" altLang="ja-JP" sz="1800" kern="1200" dirty="0">
              <a:solidFill>
                <a:srgbClr val="000000"/>
              </a:solidFill>
              <a:latin typeface="Meiryo" panose="020B0604030504040204" pitchFamily="34" charset="-128"/>
              <a:ea typeface="Meiryo" panose="020B0604030504040204" pitchFamily="34" charset="-128"/>
            </a:endParaRPr>
          </a:p>
          <a:p>
            <a:pPr algn="just" rtl="0" fontAlgn="base">
              <a:lnSpc>
                <a:spcPct val="125000"/>
              </a:lnSpc>
              <a:spcBef>
                <a:spcPct val="0"/>
              </a:spcBef>
              <a:spcAft>
                <a:spcPct val="0"/>
              </a:spcAft>
            </a:pPr>
            <a:endParaRPr lang="en-US" altLang="ja-JP" sz="1800" dirty="0">
              <a:solidFill>
                <a:srgbClr val="000000"/>
              </a:solidFill>
              <a:latin typeface="Meiryo" panose="020B0604030504040204" pitchFamily="34" charset="-128"/>
              <a:ea typeface="Meiryo" panose="020B0604030504040204" pitchFamily="34" charset="-128"/>
            </a:endParaRPr>
          </a:p>
          <a:p>
            <a:pPr algn="just" rtl="0" fontAlgn="base">
              <a:lnSpc>
                <a:spcPct val="125000"/>
              </a:lnSpc>
              <a:spcBef>
                <a:spcPct val="0"/>
              </a:spcBef>
              <a:spcAft>
                <a:spcPct val="0"/>
              </a:spcAft>
            </a:pPr>
            <a:endParaRPr kumimoji="1" lang="ja-JP" altLang="en-US" sz="1800" kern="1200" dirty="0">
              <a:solidFill>
                <a:srgbClr val="000000"/>
              </a:solidFill>
              <a:latin typeface="Meiryo" panose="020B0604030504040204" pitchFamily="34" charset="-128"/>
              <a:ea typeface="Meiryo" panose="020B0604030504040204" pitchFamily="34" charset="-128"/>
            </a:endParaRPr>
          </a:p>
        </p:txBody>
      </p:sp>
      <p:sp>
        <p:nvSpPr>
          <p:cNvPr id="5" name="四角形: 角を丸くする 4">
            <a:extLst>
              <a:ext uri="{FF2B5EF4-FFF2-40B4-BE49-F238E27FC236}">
                <a16:creationId xmlns:a16="http://schemas.microsoft.com/office/drawing/2014/main" id="{F04B8C82-974E-3B89-714B-67F8102F2726}"/>
              </a:ext>
            </a:extLst>
          </p:cNvPr>
          <p:cNvSpPr/>
          <p:nvPr/>
        </p:nvSpPr>
        <p:spPr>
          <a:xfrm>
            <a:off x="653263" y="1628800"/>
            <a:ext cx="7889958" cy="1625699"/>
          </a:xfrm>
          <a:prstGeom prst="roundRect">
            <a:avLst/>
          </a:prstGeom>
          <a:ln>
            <a:solidFill>
              <a:schemeClr val="accent5">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marL="285750" indent="-285750">
              <a:lnSpc>
                <a:spcPct val="150000"/>
              </a:lnSpc>
              <a:buFont typeface="Arial" panose="020B0604020202020204" pitchFamily="34" charset="0"/>
              <a:buChar char="•"/>
            </a:pPr>
            <a:r>
              <a:rPr lang="ja-JP" altLang="en-US" sz="1600" dirty="0">
                <a:solidFill>
                  <a:schemeClr val="tx1"/>
                </a:solidFill>
                <a:latin typeface="メイリオ" panose="020B0604030504040204" pitchFamily="50" charset="-128"/>
                <a:ea typeface="メイリオ" panose="020B0604030504040204" pitchFamily="50" charset="-128"/>
              </a:rPr>
              <a:t>社員が拒否したら、すぐに打ち切る</a:t>
            </a:r>
            <a:endParaRPr lang="en-US" altLang="ja-JP" sz="1600" dirty="0">
              <a:solidFill>
                <a:schemeClr val="tx1"/>
              </a:solidFill>
              <a:latin typeface="メイリオ" panose="020B0604030504040204" pitchFamily="50" charset="-128"/>
              <a:ea typeface="メイリオ" panose="020B0604030504040204" pitchFamily="50" charset="-128"/>
            </a:endParaRPr>
          </a:p>
          <a:p>
            <a:pPr marL="285750" indent="-285750">
              <a:lnSpc>
                <a:spcPct val="150000"/>
              </a:lnSpc>
              <a:buFont typeface="Arial" panose="020B0604020202020204" pitchFamily="34" charset="0"/>
              <a:buChar char="•"/>
            </a:pPr>
            <a:r>
              <a:rPr lang="ja-JP" altLang="en-US" sz="1600" dirty="0">
                <a:solidFill>
                  <a:schemeClr val="tx1"/>
                </a:solidFill>
                <a:latin typeface="メイリオ" panose="020B0604030504040204" pitchFamily="50" charset="-128"/>
                <a:ea typeface="メイリオ" panose="020B0604030504040204" pitchFamily="50" charset="-128"/>
              </a:rPr>
              <a:t>「解雇です」と絶対に言わない</a:t>
            </a:r>
            <a:endParaRPr lang="en-US" altLang="ja-JP" sz="1600" dirty="0">
              <a:solidFill>
                <a:schemeClr val="tx1"/>
              </a:solidFill>
              <a:latin typeface="メイリオ" panose="020B0604030504040204" pitchFamily="50" charset="-128"/>
              <a:ea typeface="メイリオ" panose="020B0604030504040204" pitchFamily="50" charset="-128"/>
            </a:endParaRPr>
          </a:p>
          <a:p>
            <a:pPr marL="285750" indent="-285750">
              <a:lnSpc>
                <a:spcPct val="150000"/>
              </a:lnSpc>
              <a:buFont typeface="Arial" panose="020B0604020202020204" pitchFamily="34" charset="0"/>
              <a:buChar char="•"/>
            </a:pPr>
            <a:r>
              <a:rPr lang="ja-JP" altLang="en-US" sz="1600" dirty="0">
                <a:solidFill>
                  <a:schemeClr val="tx1"/>
                </a:solidFill>
                <a:latin typeface="メイリオ" panose="020B0604030504040204" pitchFamily="50" charset="-128"/>
                <a:ea typeface="メイリオ" panose="020B0604030504040204" pitchFamily="50" charset="-128"/>
              </a:rPr>
              <a:t>社員と議論をしない</a:t>
            </a:r>
            <a:endParaRPr lang="en-US" altLang="ja-JP" sz="1600" dirty="0">
              <a:solidFill>
                <a:schemeClr val="tx1"/>
              </a:solidFill>
              <a:latin typeface="メイリオ" panose="020B0604030504040204" pitchFamily="50" charset="-128"/>
              <a:ea typeface="メイリオ" panose="020B0604030504040204" pitchFamily="50" charset="-128"/>
            </a:endParaRPr>
          </a:p>
          <a:p>
            <a:pPr marL="285750" indent="-285750">
              <a:lnSpc>
                <a:spcPct val="150000"/>
              </a:lnSpc>
              <a:buFont typeface="Arial" panose="020B0604020202020204" pitchFamily="34" charset="0"/>
              <a:buChar char="•"/>
            </a:pPr>
            <a:r>
              <a:rPr lang="ja-JP" altLang="en-US" sz="1600" dirty="0">
                <a:solidFill>
                  <a:schemeClr val="tx1"/>
                </a:solidFill>
                <a:latin typeface="メイリオ" panose="020B0604030504040204" pitchFamily="50" charset="-128"/>
                <a:ea typeface="メイリオ" panose="020B0604030504040204" pitchFamily="50" charset="-128"/>
              </a:rPr>
              <a:t>その場で結論を求めない</a:t>
            </a:r>
            <a:endParaRPr lang="en-US" altLang="ja-JP" sz="1600" dirty="0">
              <a:solidFill>
                <a:schemeClr val="tx1"/>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93BEDE66-5BBA-F039-9B29-0A106DC249D2}"/>
              </a:ext>
            </a:extLst>
          </p:cNvPr>
          <p:cNvSpPr txBox="1"/>
          <p:nvPr/>
        </p:nvSpPr>
        <p:spPr>
          <a:xfrm>
            <a:off x="829827" y="3501026"/>
            <a:ext cx="7889958" cy="1296144"/>
          </a:xfrm>
          <a:prstGeom prst="rect">
            <a:avLst/>
          </a:prstGeom>
          <a:noFill/>
          <a:ln>
            <a:noFill/>
          </a:ln>
        </p:spPr>
        <p:txBody>
          <a:bodyPr wrap="square" lIns="0" tIns="0" rIns="0" bIns="0" rtlCol="0" anchor="t">
            <a:noAutofit/>
          </a:bodyPr>
          <a:lstStyle/>
          <a:p>
            <a:pPr marL="285750" indent="-285750" algn="just" rtl="0" fontAlgn="base">
              <a:lnSpc>
                <a:spcPct val="125000"/>
              </a:lnSpc>
              <a:spcBef>
                <a:spcPct val="0"/>
              </a:spcBef>
              <a:spcAft>
                <a:spcPct val="0"/>
              </a:spcAft>
              <a:buFont typeface="Arial" panose="020B0604020202020204" pitchFamily="34" charset="0"/>
              <a:buChar char="•"/>
            </a:pPr>
            <a:r>
              <a:rPr kumimoji="1" lang="ja-JP" altLang="en-US" sz="1400" kern="1200" dirty="0">
                <a:solidFill>
                  <a:srgbClr val="000000"/>
                </a:solidFill>
                <a:latin typeface="Meiryo" panose="020B0604030504040204" pitchFamily="34" charset="-128"/>
                <a:ea typeface="Meiryo" panose="020B0604030504040204" pitchFamily="34" charset="-128"/>
              </a:rPr>
              <a:t>法的に退職勧奨の回数に制限はないが、社員が拒否しているにもかかわらず退職勧奨を続ける行為は「違法な行為」と判断されている。</a:t>
            </a:r>
            <a:endParaRPr kumimoji="1" lang="en-US" altLang="ja-JP" sz="1400" kern="1200" dirty="0">
              <a:solidFill>
                <a:srgbClr val="000000"/>
              </a:solidFill>
              <a:latin typeface="Meiryo" panose="020B0604030504040204" pitchFamily="34" charset="-128"/>
              <a:ea typeface="Meiryo" panose="020B0604030504040204" pitchFamily="34" charset="-128"/>
            </a:endParaRPr>
          </a:p>
          <a:p>
            <a:pPr marL="285750" indent="-285750" algn="just" rtl="0" fontAlgn="base">
              <a:lnSpc>
                <a:spcPct val="150000"/>
              </a:lnSpc>
              <a:spcBef>
                <a:spcPct val="0"/>
              </a:spcBef>
              <a:spcAft>
                <a:spcPct val="0"/>
              </a:spcAft>
              <a:buFont typeface="Arial" panose="020B0604020202020204" pitchFamily="34" charset="0"/>
              <a:buChar char="•"/>
            </a:pPr>
            <a:r>
              <a:rPr kumimoji="1" lang="ja-JP" altLang="en-US" sz="1400" kern="1200" dirty="0">
                <a:solidFill>
                  <a:srgbClr val="000000"/>
                </a:solidFill>
                <a:latin typeface="Meiryo" panose="020B0604030504040204" pitchFamily="34" charset="-128"/>
                <a:ea typeface="Meiryo" panose="020B0604030504040204" pitchFamily="34" charset="-128"/>
              </a:rPr>
              <a:t>社員から「これって解雇ですか？」と聞かれることがある。退職勧奨はあくまで合意解約の 　‘’お誘い‘’ であり、解雇ではない。ここで解雇だと言ってしまうと、そのたった一言で「解雇」だと判断されてしまう。</a:t>
            </a:r>
            <a:endParaRPr kumimoji="1" lang="en-US" altLang="ja-JP" sz="1400" kern="1200" dirty="0">
              <a:solidFill>
                <a:srgbClr val="000000"/>
              </a:solidFill>
              <a:latin typeface="Meiryo" panose="020B0604030504040204" pitchFamily="34" charset="-128"/>
              <a:ea typeface="Meiryo" panose="020B0604030504040204" pitchFamily="34" charset="-128"/>
            </a:endParaRPr>
          </a:p>
          <a:p>
            <a:pPr marL="285750" indent="-285750" algn="just" rtl="0" fontAlgn="base">
              <a:lnSpc>
                <a:spcPct val="150000"/>
              </a:lnSpc>
              <a:spcBef>
                <a:spcPct val="0"/>
              </a:spcBef>
              <a:spcAft>
                <a:spcPct val="0"/>
              </a:spcAft>
              <a:buFont typeface="Arial" panose="020B0604020202020204" pitchFamily="34" charset="0"/>
              <a:buChar char="•"/>
            </a:pPr>
            <a:r>
              <a:rPr lang="ja-JP" altLang="en-US" sz="1400" dirty="0">
                <a:solidFill>
                  <a:srgbClr val="000000"/>
                </a:solidFill>
                <a:latin typeface="Meiryo" panose="020B0604030504040204" pitchFamily="34" charset="-128"/>
                <a:ea typeface="Meiryo" panose="020B0604030504040204" pitchFamily="34" charset="-128"/>
              </a:rPr>
              <a:t>退職勧奨は退職のお誘いの場であり、議論の場ではない。相手のペースにならないように、粛々と進める必要がある。</a:t>
            </a:r>
            <a:endParaRPr lang="en-US" altLang="ja-JP" sz="1400" dirty="0">
              <a:solidFill>
                <a:srgbClr val="000000"/>
              </a:solidFill>
              <a:latin typeface="Meiryo" panose="020B0604030504040204" pitchFamily="34" charset="-128"/>
              <a:ea typeface="Meiryo" panose="020B0604030504040204" pitchFamily="34" charset="-128"/>
            </a:endParaRPr>
          </a:p>
          <a:p>
            <a:pPr marL="285750" indent="-285750" algn="just" rtl="0" fontAlgn="base">
              <a:lnSpc>
                <a:spcPct val="150000"/>
              </a:lnSpc>
              <a:spcBef>
                <a:spcPct val="0"/>
              </a:spcBef>
              <a:spcAft>
                <a:spcPct val="0"/>
              </a:spcAft>
              <a:buFont typeface="Arial" panose="020B0604020202020204" pitchFamily="34" charset="0"/>
              <a:buChar char="•"/>
            </a:pPr>
            <a:r>
              <a:rPr kumimoji="1" lang="ja-JP" altLang="en-US" sz="1400" kern="1200" dirty="0">
                <a:solidFill>
                  <a:srgbClr val="000000"/>
                </a:solidFill>
                <a:latin typeface="Meiryo" panose="020B0604030504040204" pitchFamily="34" charset="-128"/>
                <a:ea typeface="Meiryo" panose="020B0604030504040204" pitchFamily="34" charset="-128"/>
              </a:rPr>
              <a:t>その場で退職届に署名をさせると、合意の有効性が否定されやすくなる。紛争になる場面は、退職勧奨に応じた社員が「退職勧奨を断ったら解雇されると思って応じざるを得なかった」と後から言い出すような場合。社員に検討の時間を与えるべき。</a:t>
            </a:r>
            <a:endParaRPr kumimoji="1" lang="en-US" altLang="ja-JP" sz="1400" kern="1200" dirty="0">
              <a:solidFill>
                <a:srgbClr val="000000"/>
              </a:solidFill>
              <a:latin typeface="Meiryo" panose="020B0604030504040204" pitchFamily="34" charset="-128"/>
              <a:ea typeface="Meiryo" panose="020B0604030504040204" pitchFamily="34" charset="-128"/>
            </a:endParaRPr>
          </a:p>
        </p:txBody>
      </p:sp>
      <p:sp>
        <p:nvSpPr>
          <p:cNvPr id="10" name="楕円 9">
            <a:extLst>
              <a:ext uri="{FF2B5EF4-FFF2-40B4-BE49-F238E27FC236}">
                <a16:creationId xmlns:a16="http://schemas.microsoft.com/office/drawing/2014/main" id="{1853C9EB-4948-65E6-1DED-F779EFDDF67E}"/>
              </a:ext>
            </a:extLst>
          </p:cNvPr>
          <p:cNvSpPr/>
          <p:nvPr/>
        </p:nvSpPr>
        <p:spPr>
          <a:xfrm>
            <a:off x="4859692" y="1062502"/>
            <a:ext cx="3774721" cy="1869823"/>
          </a:xfrm>
          <a:prstGeom prst="ellipse">
            <a:avLst/>
          </a:prstGeom>
          <a:solidFill>
            <a:srgbClr val="E8E8E8"/>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lnSpc>
                <a:spcPct val="150000"/>
              </a:lnSpc>
            </a:pPr>
            <a:r>
              <a:rPr kumimoji="1" lang="ja-JP" altLang="en-US" sz="1400" dirty="0">
                <a:solidFill>
                  <a:schemeClr val="tx1"/>
                </a:solidFill>
                <a:latin typeface="メイリオ" panose="020B0604030504040204" pitchFamily="50" charset="-128"/>
                <a:ea typeface="メイリオ" panose="020B0604030504040204" pitchFamily="50" charset="-128"/>
              </a:rPr>
              <a:t>退職</a:t>
            </a:r>
            <a:r>
              <a:rPr kumimoji="1" lang="ja-JP" altLang="en-US" sz="1600" dirty="0">
                <a:solidFill>
                  <a:schemeClr val="tx1"/>
                </a:solidFill>
                <a:latin typeface="メイリオ" panose="020B0604030504040204" pitchFamily="50" charset="-128"/>
                <a:ea typeface="メイリオ" panose="020B0604030504040204" pitchFamily="50" charset="-128"/>
              </a:rPr>
              <a:t>勧奨は１回勝負だと</a:t>
            </a:r>
            <a:endParaRPr kumimoji="1" lang="en-US" altLang="ja-JP" sz="1600" dirty="0">
              <a:solidFill>
                <a:schemeClr val="tx1"/>
              </a:solidFill>
              <a:latin typeface="メイリオ" panose="020B0604030504040204" pitchFamily="50" charset="-128"/>
              <a:ea typeface="メイリオ" panose="020B0604030504040204" pitchFamily="50" charset="-128"/>
            </a:endParaRPr>
          </a:p>
          <a:p>
            <a:pPr algn="ctr">
              <a:lnSpc>
                <a:spcPct val="150000"/>
              </a:lnSpc>
            </a:pPr>
            <a:r>
              <a:rPr kumimoji="1" lang="ja-JP" altLang="en-US" sz="1600" dirty="0">
                <a:solidFill>
                  <a:schemeClr val="tx1"/>
                </a:solidFill>
                <a:latin typeface="メイリオ" panose="020B0604030504040204" pitchFamily="50" charset="-128"/>
                <a:ea typeface="メイリオ" panose="020B0604030504040204" pitchFamily="50" charset="-128"/>
              </a:rPr>
              <a:t>思っても</a:t>
            </a:r>
            <a:r>
              <a:rPr kumimoji="1" lang="ja-JP" altLang="en-US" sz="1400" dirty="0">
                <a:solidFill>
                  <a:schemeClr val="tx1"/>
                </a:solidFill>
                <a:latin typeface="メイリオ" panose="020B0604030504040204" pitchFamily="50" charset="-128"/>
                <a:ea typeface="メイリオ" panose="020B0604030504040204" pitchFamily="50" charset="-128"/>
              </a:rPr>
              <a:t>らった方が良い</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77414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7C8F6F-46AB-0D43-A193-E3A97E5D42D8}"/>
              </a:ext>
            </a:extLst>
          </p:cNvPr>
          <p:cNvSpPr>
            <a:spLocks noGrp="1"/>
          </p:cNvSpPr>
          <p:nvPr>
            <p:ph type="title"/>
          </p:nvPr>
        </p:nvSpPr>
        <p:spPr/>
        <p:txBody>
          <a:bodyPr/>
          <a:lstStyle/>
          <a:p>
            <a:r>
              <a:rPr kumimoji="1" lang="ja-JP" altLang="en-US" sz="2800" dirty="0">
                <a:solidFill>
                  <a:schemeClr val="accent1">
                    <a:lumMod val="75000"/>
                  </a:schemeClr>
                </a:solidFill>
              </a:rPr>
              <a:t>１．問題社員対応で心得ておくこと</a:t>
            </a:r>
          </a:p>
        </p:txBody>
      </p:sp>
      <p:sp>
        <p:nvSpPr>
          <p:cNvPr id="3" name="スライド番号プレースホルダー 2">
            <a:extLst>
              <a:ext uri="{FF2B5EF4-FFF2-40B4-BE49-F238E27FC236}">
                <a16:creationId xmlns:a16="http://schemas.microsoft.com/office/drawing/2014/main" id="{623B8454-BD00-B64E-8F27-F5EDC72955F7}"/>
              </a:ext>
            </a:extLst>
          </p:cNvPr>
          <p:cNvSpPr>
            <a:spLocks noGrp="1"/>
          </p:cNvSpPr>
          <p:nvPr>
            <p:ph type="sldNum" sz="quarter" idx="10"/>
          </p:nvPr>
        </p:nvSpPr>
        <p:spPr/>
        <p:txBody>
          <a:bodyPr/>
          <a:lstStyle/>
          <a:p>
            <a:fld id="{905F26D7-7BEB-4AD0-A71B-9B93F744BCF2}" type="slidenum">
              <a:rPr lang="ja-JP" altLang="en-US" smtClean="0"/>
              <a:pPr/>
              <a:t>2</a:t>
            </a:fld>
            <a:endParaRPr lang="ja-JP" altLang="en-US"/>
          </a:p>
        </p:txBody>
      </p:sp>
      <p:sp>
        <p:nvSpPr>
          <p:cNvPr id="4" name="テキスト ボックス 3">
            <a:extLst>
              <a:ext uri="{FF2B5EF4-FFF2-40B4-BE49-F238E27FC236}">
                <a16:creationId xmlns:a16="http://schemas.microsoft.com/office/drawing/2014/main" id="{647D1752-3AB2-964A-981A-1A31790696F0}"/>
              </a:ext>
            </a:extLst>
          </p:cNvPr>
          <p:cNvSpPr txBox="1"/>
          <p:nvPr/>
        </p:nvSpPr>
        <p:spPr>
          <a:xfrm>
            <a:off x="507999" y="1268760"/>
            <a:ext cx="8126413" cy="4896544"/>
          </a:xfrm>
          <a:prstGeom prst="rect">
            <a:avLst/>
          </a:prstGeom>
          <a:solidFill>
            <a:schemeClr val="accent1">
              <a:lumMod val="20000"/>
              <a:lumOff val="80000"/>
            </a:schemeClr>
          </a:solidFill>
          <a:effectLst>
            <a:softEdge rad="635000"/>
          </a:effectLst>
        </p:spPr>
        <p:style>
          <a:lnRef idx="1">
            <a:schemeClr val="accent1"/>
          </a:lnRef>
          <a:fillRef idx="2">
            <a:schemeClr val="accent1"/>
          </a:fillRef>
          <a:effectRef idx="1">
            <a:schemeClr val="accent1"/>
          </a:effectRef>
          <a:fontRef idx="minor">
            <a:schemeClr val="dk1"/>
          </a:fontRef>
        </p:style>
        <p:txBody>
          <a:bodyPr wrap="none" lIns="0" tIns="0" rIns="0" bIns="0" rtlCol="0" anchor="ctr" anchorCtr="0">
            <a:noAutofit/>
          </a:bodyPr>
          <a:lstStyle/>
          <a:p>
            <a:pPr algn="ctr" rtl="0" fontAlgn="base">
              <a:lnSpc>
                <a:spcPct val="125000"/>
              </a:lnSpc>
              <a:spcBef>
                <a:spcPct val="0"/>
              </a:spcBef>
              <a:spcAft>
                <a:spcPct val="0"/>
              </a:spcAft>
            </a:pPr>
            <a:r>
              <a:rPr lang="ja-JP" altLang="en-US" sz="4000" b="1" dirty="0">
                <a:solidFill>
                  <a:srgbClr val="000000"/>
                </a:solidFill>
                <a:latin typeface="Meiryo" panose="020B0604030504040204" pitchFamily="34" charset="-128"/>
                <a:ea typeface="Meiryo" panose="020B0604030504040204" pitchFamily="34" charset="-128"/>
              </a:rPr>
              <a:t>問題社員対応で心得ておくこと</a:t>
            </a:r>
            <a:endParaRPr kumimoji="1" lang="en-US" altLang="ja-JP" sz="4000" b="1" kern="1200" dirty="0">
              <a:solidFill>
                <a:srgbClr val="000000"/>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7705628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413D02-822E-FD4B-AB17-D420A0C52BBB}"/>
              </a:ext>
            </a:extLst>
          </p:cNvPr>
          <p:cNvSpPr>
            <a:spLocks noGrp="1"/>
          </p:cNvSpPr>
          <p:nvPr>
            <p:ph type="title"/>
          </p:nvPr>
        </p:nvSpPr>
        <p:spPr/>
        <p:txBody>
          <a:bodyPr/>
          <a:lstStyle/>
          <a:p>
            <a:r>
              <a:rPr lang="ja-JP" altLang="en-US" sz="2800" dirty="0">
                <a:solidFill>
                  <a:schemeClr val="accent1">
                    <a:lumMod val="75000"/>
                  </a:schemeClr>
                </a:solidFill>
              </a:rPr>
              <a:t>３</a:t>
            </a:r>
            <a:r>
              <a:rPr kumimoji="1" lang="ja-JP" altLang="en-US" sz="2800" dirty="0">
                <a:solidFill>
                  <a:schemeClr val="accent1">
                    <a:lumMod val="75000"/>
                  </a:schemeClr>
                </a:solidFill>
              </a:rPr>
              <a:t>．退職勧奨</a:t>
            </a:r>
          </a:p>
        </p:txBody>
      </p:sp>
      <p:sp>
        <p:nvSpPr>
          <p:cNvPr id="3" name="スライド番号プレースホルダー 2">
            <a:extLst>
              <a:ext uri="{FF2B5EF4-FFF2-40B4-BE49-F238E27FC236}">
                <a16:creationId xmlns:a16="http://schemas.microsoft.com/office/drawing/2014/main" id="{4C72D0F9-05D2-6D48-87CF-4CEE507A459C}"/>
              </a:ext>
            </a:extLst>
          </p:cNvPr>
          <p:cNvSpPr>
            <a:spLocks noGrp="1"/>
          </p:cNvSpPr>
          <p:nvPr>
            <p:ph type="sldNum" sz="quarter" idx="10"/>
          </p:nvPr>
        </p:nvSpPr>
        <p:spPr/>
        <p:txBody>
          <a:bodyPr/>
          <a:lstStyle/>
          <a:p>
            <a:fld id="{905F26D7-7BEB-4AD0-A71B-9B93F744BCF2}" type="slidenum">
              <a:rPr lang="ja-JP" altLang="en-US" smtClean="0"/>
              <a:pPr/>
              <a:t>29</a:t>
            </a:fld>
            <a:endParaRPr lang="ja-JP" altLang="en-US"/>
          </a:p>
        </p:txBody>
      </p:sp>
      <p:sp>
        <p:nvSpPr>
          <p:cNvPr id="4" name="テキスト ボックス 3">
            <a:extLst>
              <a:ext uri="{FF2B5EF4-FFF2-40B4-BE49-F238E27FC236}">
                <a16:creationId xmlns:a16="http://schemas.microsoft.com/office/drawing/2014/main" id="{425B5581-7BE7-FD4D-BD8D-AA3B22FD3C0D}"/>
              </a:ext>
            </a:extLst>
          </p:cNvPr>
          <p:cNvSpPr txBox="1"/>
          <p:nvPr/>
        </p:nvSpPr>
        <p:spPr>
          <a:xfrm>
            <a:off x="2856089" y="541867"/>
            <a:ext cx="0" cy="0"/>
          </a:xfrm>
          <a:prstGeom prst="rect">
            <a:avLst/>
          </a:prstGeom>
          <a:noFill/>
        </p:spPr>
        <p:txBody>
          <a:bodyPr wrap="none" lIns="0" tIns="0" rIns="0" bIns="0" rtlCol="0" anchor="t">
            <a:noAutofit/>
          </a:bodyPr>
          <a:lstStyle/>
          <a:p>
            <a:pPr algn="just" rtl="0" fontAlgn="base">
              <a:lnSpc>
                <a:spcPct val="125000"/>
              </a:lnSpc>
              <a:spcBef>
                <a:spcPct val="0"/>
              </a:spcBef>
              <a:spcAft>
                <a:spcPct val="0"/>
              </a:spcAft>
            </a:pPr>
            <a:endParaRPr kumimoji="1" lang="ja-JP" altLang="en-US" sz="2400" kern="1200">
              <a:solidFill>
                <a:srgbClr val="000000"/>
              </a:solidFill>
              <a:latin typeface="Meiryo" panose="020B0604030504040204" pitchFamily="34" charset="-128"/>
              <a:ea typeface="Meiryo" panose="020B0604030504040204" pitchFamily="34" charset="-128"/>
            </a:endParaRPr>
          </a:p>
        </p:txBody>
      </p:sp>
      <p:sp>
        <p:nvSpPr>
          <p:cNvPr id="8" name="テキスト ボックス 7">
            <a:extLst>
              <a:ext uri="{FF2B5EF4-FFF2-40B4-BE49-F238E27FC236}">
                <a16:creationId xmlns:a16="http://schemas.microsoft.com/office/drawing/2014/main" id="{A194B145-E26E-3B15-6855-F6E7DAA50B1E}"/>
              </a:ext>
            </a:extLst>
          </p:cNvPr>
          <p:cNvSpPr txBox="1"/>
          <p:nvPr/>
        </p:nvSpPr>
        <p:spPr>
          <a:xfrm>
            <a:off x="653263" y="1196752"/>
            <a:ext cx="7889958" cy="390525"/>
          </a:xfrm>
          <a:prstGeom prst="rect">
            <a:avLst/>
          </a:prstGeom>
          <a:noFill/>
          <a:ln>
            <a:noFill/>
          </a:ln>
        </p:spPr>
        <p:txBody>
          <a:bodyPr wrap="square" lIns="0" tIns="0" rIns="0" bIns="0" rtlCol="0" anchor="t">
            <a:noAutofit/>
          </a:bodyPr>
          <a:lstStyle/>
          <a:p>
            <a:pPr algn="just" rtl="0" fontAlgn="base">
              <a:lnSpc>
                <a:spcPct val="125000"/>
              </a:lnSpc>
              <a:spcBef>
                <a:spcPct val="0"/>
              </a:spcBef>
              <a:spcAft>
                <a:spcPct val="0"/>
              </a:spcAft>
            </a:pPr>
            <a:r>
              <a:rPr kumimoji="1" lang="ja-JP" altLang="en-US" sz="1800" kern="1200" dirty="0">
                <a:solidFill>
                  <a:srgbClr val="000000"/>
                </a:solidFill>
                <a:latin typeface="Meiryo" panose="020B0604030504040204" pitchFamily="34" charset="-128"/>
                <a:ea typeface="Meiryo" panose="020B0604030504040204" pitchFamily="34" charset="-128"/>
              </a:rPr>
              <a:t>■ 退職勧奨を成功させる３つのポイント</a:t>
            </a:r>
            <a:endParaRPr kumimoji="1" lang="en-US" altLang="ja-JP" sz="1800" kern="1200" dirty="0">
              <a:solidFill>
                <a:srgbClr val="000000"/>
              </a:solidFill>
              <a:latin typeface="Meiryo" panose="020B0604030504040204" pitchFamily="34" charset="-128"/>
              <a:ea typeface="Meiryo" panose="020B0604030504040204" pitchFamily="34" charset="-128"/>
            </a:endParaRPr>
          </a:p>
          <a:p>
            <a:pPr algn="just" rtl="0" fontAlgn="base">
              <a:lnSpc>
                <a:spcPct val="125000"/>
              </a:lnSpc>
              <a:spcBef>
                <a:spcPct val="0"/>
              </a:spcBef>
              <a:spcAft>
                <a:spcPct val="0"/>
              </a:spcAft>
            </a:pPr>
            <a:endParaRPr lang="en-US" altLang="ja-JP" sz="1800" dirty="0">
              <a:solidFill>
                <a:srgbClr val="000000"/>
              </a:solidFill>
              <a:latin typeface="Meiryo" panose="020B0604030504040204" pitchFamily="34" charset="-128"/>
              <a:ea typeface="Meiryo" panose="020B0604030504040204" pitchFamily="34" charset="-128"/>
            </a:endParaRPr>
          </a:p>
          <a:p>
            <a:pPr algn="just" rtl="0" fontAlgn="base">
              <a:lnSpc>
                <a:spcPct val="125000"/>
              </a:lnSpc>
              <a:spcBef>
                <a:spcPct val="0"/>
              </a:spcBef>
              <a:spcAft>
                <a:spcPct val="0"/>
              </a:spcAft>
            </a:pPr>
            <a:endParaRPr kumimoji="1" lang="ja-JP" altLang="en-US" sz="1800" kern="1200" dirty="0">
              <a:solidFill>
                <a:srgbClr val="000000"/>
              </a:solidFill>
              <a:latin typeface="Meiryo" panose="020B0604030504040204" pitchFamily="34" charset="-128"/>
              <a:ea typeface="Meiryo" panose="020B0604030504040204" pitchFamily="34" charset="-128"/>
            </a:endParaRPr>
          </a:p>
        </p:txBody>
      </p:sp>
      <p:sp>
        <p:nvSpPr>
          <p:cNvPr id="5" name="四角形: 角を丸くする 4">
            <a:extLst>
              <a:ext uri="{FF2B5EF4-FFF2-40B4-BE49-F238E27FC236}">
                <a16:creationId xmlns:a16="http://schemas.microsoft.com/office/drawing/2014/main" id="{3763B070-2859-CA9D-F708-890046605BC7}"/>
              </a:ext>
            </a:extLst>
          </p:cNvPr>
          <p:cNvSpPr/>
          <p:nvPr/>
        </p:nvSpPr>
        <p:spPr>
          <a:xfrm>
            <a:off x="661905" y="1607826"/>
            <a:ext cx="7889958" cy="1149775"/>
          </a:xfrm>
          <a:prstGeom prst="roundRect">
            <a:avLst/>
          </a:prstGeom>
          <a:ln>
            <a:solidFill>
              <a:schemeClr val="accent3"/>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nSpc>
                <a:spcPct val="150000"/>
              </a:lnSpc>
            </a:pPr>
            <a:r>
              <a:rPr lang="ja-JP" altLang="en-US" sz="1600" dirty="0">
                <a:solidFill>
                  <a:schemeClr val="tx1"/>
                </a:solidFill>
                <a:latin typeface="メイリオ" panose="020B0604030504040204" pitchFamily="50" charset="-128"/>
                <a:ea typeface="メイリオ" panose="020B0604030504040204" pitchFamily="50" charset="-128"/>
              </a:rPr>
              <a:t>①　本人の「会社を辞めない理由」を取り除く </a:t>
            </a:r>
            <a:r>
              <a:rPr lang="en-US" altLang="ja-JP" sz="1600" dirty="0">
                <a:solidFill>
                  <a:schemeClr val="tx1"/>
                </a:solidFill>
                <a:latin typeface="メイリオ" panose="020B0604030504040204" pitchFamily="50" charset="-128"/>
                <a:ea typeface="メイリオ" panose="020B0604030504040204" pitchFamily="50" charset="-128"/>
              </a:rPr>
              <a:t>=</a:t>
            </a:r>
            <a:r>
              <a:rPr lang="ja-JP" altLang="en-US" sz="1600" dirty="0">
                <a:solidFill>
                  <a:schemeClr val="tx1"/>
                </a:solidFill>
                <a:latin typeface="メイリオ" panose="020B0604030504040204" pitchFamily="50" charset="-128"/>
                <a:ea typeface="メイリオ" panose="020B0604030504040204" pitchFamily="50" charset="-128"/>
              </a:rPr>
              <a:t> </a:t>
            </a:r>
            <a:r>
              <a:rPr lang="ja-JP" altLang="en-US" sz="1600" dirty="0">
                <a:solidFill>
                  <a:srgbClr val="FF0000"/>
                </a:solidFill>
                <a:latin typeface="メイリオ" panose="020B0604030504040204" pitchFamily="50" charset="-128"/>
                <a:ea typeface="メイリオ" panose="020B0604030504040204" pitchFamily="50" charset="-128"/>
              </a:rPr>
              <a:t>事前準備</a:t>
            </a:r>
            <a:r>
              <a:rPr lang="ja-JP" altLang="en-US" sz="1600" dirty="0">
                <a:solidFill>
                  <a:schemeClr val="tx1"/>
                </a:solidFill>
                <a:latin typeface="メイリオ" panose="020B0604030504040204" pitchFamily="50" charset="-128"/>
                <a:ea typeface="メイリオ" panose="020B0604030504040204" pitchFamily="50" charset="-128"/>
              </a:rPr>
              <a:t>をしっかりする</a:t>
            </a:r>
            <a:endParaRPr lang="en-US" altLang="ja-JP" sz="1600" dirty="0">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1600" dirty="0">
                <a:solidFill>
                  <a:schemeClr val="tx1"/>
                </a:solidFill>
                <a:latin typeface="メイリオ" panose="020B0604030504040204" pitchFamily="50" charset="-128"/>
                <a:ea typeface="メイリオ" panose="020B0604030504040204" pitchFamily="50" charset="-128"/>
              </a:rPr>
              <a:t>②　退職勧奨の時に本人にメリットのある条件を提示する</a:t>
            </a:r>
            <a:endParaRPr lang="en-US" altLang="ja-JP" sz="1600" dirty="0">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1600" dirty="0">
                <a:solidFill>
                  <a:schemeClr val="tx1"/>
                </a:solidFill>
                <a:latin typeface="メイリオ" panose="020B0604030504040204" pitchFamily="50" charset="-128"/>
                <a:ea typeface="メイリオ" panose="020B0604030504040204" pitchFamily="50" charset="-128"/>
              </a:rPr>
              <a:t>③　断られたときのプランも想定し、退職勧奨の場で伝えておく</a:t>
            </a:r>
            <a:endParaRPr lang="en-US" altLang="ja-JP" sz="1600" dirty="0">
              <a:solidFill>
                <a:schemeClr val="tx1"/>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C5E5BCD5-020C-CB83-4B9C-5F04C340A499}"/>
              </a:ext>
            </a:extLst>
          </p:cNvPr>
          <p:cNvSpPr txBox="1"/>
          <p:nvPr/>
        </p:nvSpPr>
        <p:spPr>
          <a:xfrm>
            <a:off x="677557" y="3717032"/>
            <a:ext cx="7889958" cy="1296144"/>
          </a:xfrm>
          <a:prstGeom prst="rect">
            <a:avLst/>
          </a:prstGeom>
          <a:noFill/>
          <a:ln>
            <a:noFill/>
          </a:ln>
        </p:spPr>
        <p:txBody>
          <a:bodyPr wrap="square" lIns="0" tIns="0" rIns="0" bIns="0" rtlCol="0" anchor="t">
            <a:noAutofit/>
          </a:bodyPr>
          <a:lstStyle/>
          <a:p>
            <a:pPr algn="just" rtl="0" fontAlgn="base">
              <a:lnSpc>
                <a:spcPct val="150000"/>
              </a:lnSpc>
              <a:spcBef>
                <a:spcPct val="0"/>
              </a:spcBef>
              <a:spcAft>
                <a:spcPct val="0"/>
              </a:spcAft>
            </a:pPr>
            <a:endParaRPr kumimoji="1" lang="en-US" altLang="ja-JP" sz="1800" kern="1200" dirty="0">
              <a:solidFill>
                <a:srgbClr val="000000"/>
              </a:solidFill>
              <a:latin typeface="Meiryo" panose="020B0604030504040204" pitchFamily="34" charset="-128"/>
              <a:ea typeface="Meiryo" panose="020B0604030504040204" pitchFamily="34" charset="-128"/>
            </a:endParaRPr>
          </a:p>
        </p:txBody>
      </p:sp>
      <p:sp>
        <p:nvSpPr>
          <p:cNvPr id="7" name="テキスト ボックス 6">
            <a:extLst>
              <a:ext uri="{FF2B5EF4-FFF2-40B4-BE49-F238E27FC236}">
                <a16:creationId xmlns:a16="http://schemas.microsoft.com/office/drawing/2014/main" id="{BE7B2E0A-AC23-820F-59EC-CD110EBB155A}"/>
              </a:ext>
            </a:extLst>
          </p:cNvPr>
          <p:cNvSpPr txBox="1"/>
          <p:nvPr/>
        </p:nvSpPr>
        <p:spPr>
          <a:xfrm>
            <a:off x="466461" y="3455509"/>
            <a:ext cx="8312149" cy="3392996"/>
          </a:xfrm>
          <a:prstGeom prst="roundRect">
            <a:avLst/>
          </a:prstGeom>
          <a:noFill/>
          <a:ln>
            <a:noFill/>
          </a:ln>
        </p:spPr>
        <p:txBody>
          <a:bodyPr wrap="square" lIns="0" tIns="0" rIns="0" bIns="0" rtlCol="0" anchor="t">
            <a:noAutofit/>
          </a:bodyPr>
          <a:lstStyle/>
          <a:p>
            <a:pPr algn="just" rtl="0" fontAlgn="base">
              <a:lnSpc>
                <a:spcPct val="125000"/>
              </a:lnSpc>
              <a:spcBef>
                <a:spcPct val="0"/>
              </a:spcBef>
              <a:spcAft>
                <a:spcPct val="0"/>
              </a:spcAft>
            </a:pPr>
            <a:r>
              <a:rPr kumimoji="1" lang="en-US" altLang="ja-JP" sz="1400" kern="1200" dirty="0">
                <a:solidFill>
                  <a:srgbClr val="000000"/>
                </a:solidFill>
                <a:latin typeface="Meiryo" panose="020B0604030504040204" pitchFamily="34" charset="-128"/>
                <a:ea typeface="Meiryo" panose="020B0604030504040204" pitchFamily="34" charset="-128"/>
              </a:rPr>
              <a:t>【</a:t>
            </a:r>
            <a:r>
              <a:rPr kumimoji="1" lang="ja-JP" altLang="en-US" sz="1400" kern="1200" dirty="0">
                <a:solidFill>
                  <a:srgbClr val="000000"/>
                </a:solidFill>
                <a:latin typeface="Meiryo" panose="020B0604030504040204" pitchFamily="34" charset="-128"/>
                <a:ea typeface="Meiryo" panose="020B0604030504040204" pitchFamily="34" charset="-128"/>
              </a:rPr>
              <a:t>本当にここだけの話</a:t>
            </a:r>
            <a:r>
              <a:rPr kumimoji="1" lang="en-US" altLang="ja-JP" sz="1400" kern="1200" dirty="0">
                <a:solidFill>
                  <a:srgbClr val="000000"/>
                </a:solidFill>
                <a:latin typeface="Meiryo" panose="020B0604030504040204" pitchFamily="34" charset="-128"/>
                <a:ea typeface="Meiryo" panose="020B0604030504040204" pitchFamily="34" charset="-128"/>
              </a:rPr>
              <a:t>…】</a:t>
            </a:r>
          </a:p>
          <a:p>
            <a:pPr marL="285750" indent="-285750" algn="just" rtl="0" fontAlgn="base">
              <a:lnSpc>
                <a:spcPct val="125000"/>
              </a:lnSpc>
              <a:spcBef>
                <a:spcPct val="0"/>
              </a:spcBef>
              <a:spcAft>
                <a:spcPct val="0"/>
              </a:spcAft>
              <a:buFont typeface="Arial" panose="020B0604020202020204" pitchFamily="34" charset="0"/>
              <a:buChar char="•"/>
            </a:pPr>
            <a:r>
              <a:rPr kumimoji="1" lang="ja-JP" altLang="en-US" sz="1400" kern="1200" dirty="0">
                <a:solidFill>
                  <a:srgbClr val="000000"/>
                </a:solidFill>
                <a:latin typeface="Meiryo" panose="020B0604030504040204" pitchFamily="34" charset="-128"/>
                <a:ea typeface="Meiryo" panose="020B0604030504040204" pitchFamily="34" charset="-128"/>
              </a:rPr>
              <a:t>実は、退職勧奨は、退職勧奨その場のやり方だけをマスターしても成功しない。</a:t>
            </a:r>
            <a:endParaRPr kumimoji="1" lang="en-US" altLang="ja-JP" sz="1400" kern="1200" dirty="0">
              <a:solidFill>
                <a:srgbClr val="000000"/>
              </a:solidFill>
              <a:latin typeface="Meiryo" panose="020B0604030504040204" pitchFamily="34" charset="-128"/>
              <a:ea typeface="Meiryo" panose="020B0604030504040204" pitchFamily="34" charset="-128"/>
            </a:endParaRPr>
          </a:p>
          <a:p>
            <a:pPr marL="285750" indent="-285750" algn="just" rtl="0" fontAlgn="base">
              <a:lnSpc>
                <a:spcPct val="125000"/>
              </a:lnSpc>
              <a:spcBef>
                <a:spcPct val="0"/>
              </a:spcBef>
              <a:spcAft>
                <a:spcPct val="0"/>
              </a:spcAft>
              <a:buFont typeface="Arial" panose="020B0604020202020204" pitchFamily="34" charset="0"/>
              <a:buChar char="•"/>
            </a:pPr>
            <a:r>
              <a:rPr kumimoji="1" lang="ja-JP" altLang="en-US" sz="1400" kern="1200" dirty="0">
                <a:solidFill>
                  <a:srgbClr val="000000"/>
                </a:solidFill>
                <a:latin typeface="Meiryo" panose="020B0604030504040204" pitchFamily="34" charset="-128"/>
                <a:ea typeface="Meiryo" panose="020B0604030504040204" pitchFamily="34" charset="-128"/>
              </a:rPr>
              <a:t>退職勧奨の成功率は、事前の注意指導や業務指示によって、どれだけ本人の「会社を辞めない理由」を取り除いたかで </a:t>
            </a:r>
            <a:r>
              <a:rPr kumimoji="1" lang="en-US" altLang="ja-JP" sz="1400" kern="1200" dirty="0">
                <a:solidFill>
                  <a:srgbClr val="000000"/>
                </a:solidFill>
                <a:latin typeface="Meiryo" panose="020B0604030504040204" pitchFamily="34" charset="-128"/>
                <a:ea typeface="Meiryo" panose="020B0604030504040204" pitchFamily="34" charset="-128"/>
              </a:rPr>
              <a:t>80</a:t>
            </a:r>
            <a:r>
              <a:rPr lang="ja-JP" altLang="en-US" sz="1400" dirty="0">
                <a:solidFill>
                  <a:srgbClr val="000000"/>
                </a:solidFill>
                <a:latin typeface="Meiryo" panose="020B0604030504040204" pitchFamily="34" charset="-128"/>
                <a:ea typeface="Meiryo" panose="020B0604030504040204" pitchFamily="34" charset="-128"/>
              </a:rPr>
              <a:t>％ くらい決まる。</a:t>
            </a:r>
            <a:endParaRPr lang="en-US" altLang="ja-JP" sz="1400" dirty="0">
              <a:solidFill>
                <a:srgbClr val="000000"/>
              </a:solidFill>
              <a:latin typeface="Meiryo" panose="020B0604030504040204" pitchFamily="34" charset="-128"/>
              <a:ea typeface="Meiryo" panose="020B0604030504040204" pitchFamily="34" charset="-128"/>
            </a:endParaRPr>
          </a:p>
          <a:p>
            <a:pPr marL="285750" indent="-285750" algn="just" rtl="0" fontAlgn="base">
              <a:lnSpc>
                <a:spcPct val="125000"/>
              </a:lnSpc>
              <a:spcBef>
                <a:spcPct val="0"/>
              </a:spcBef>
              <a:spcAft>
                <a:spcPct val="0"/>
              </a:spcAft>
              <a:buFont typeface="Arial" panose="020B0604020202020204" pitchFamily="34" charset="0"/>
              <a:buChar char="•"/>
            </a:pPr>
            <a:r>
              <a:rPr lang="ja-JP" altLang="en-US" sz="1400" dirty="0">
                <a:solidFill>
                  <a:srgbClr val="000000"/>
                </a:solidFill>
                <a:latin typeface="Meiryo" panose="020B0604030504040204" pitchFamily="34" charset="-128"/>
                <a:ea typeface="Meiryo" panose="020B0604030504040204" pitchFamily="34" charset="-128"/>
              </a:rPr>
              <a:t>解雇事由があれば適切に解雇すべきだが、解雇事由にあたらない問題行動が散見される状態では「合意解約」に持っていくしかない。</a:t>
            </a:r>
            <a:endParaRPr lang="en-US" altLang="ja-JP" sz="1400" dirty="0">
              <a:solidFill>
                <a:srgbClr val="000000"/>
              </a:solidFill>
              <a:latin typeface="Meiryo" panose="020B0604030504040204" pitchFamily="34" charset="-128"/>
              <a:ea typeface="Meiryo" panose="020B0604030504040204" pitchFamily="34" charset="-128"/>
            </a:endParaRPr>
          </a:p>
          <a:p>
            <a:pPr marL="285750" indent="-285750" algn="just" rtl="0" fontAlgn="base">
              <a:lnSpc>
                <a:spcPct val="125000"/>
              </a:lnSpc>
              <a:spcBef>
                <a:spcPct val="0"/>
              </a:spcBef>
              <a:spcAft>
                <a:spcPct val="0"/>
              </a:spcAft>
              <a:buFont typeface="Arial" panose="020B0604020202020204" pitchFamily="34" charset="0"/>
              <a:buChar char="•"/>
            </a:pPr>
            <a:r>
              <a:rPr kumimoji="1" lang="ja-JP" altLang="en-US" sz="1400" kern="1200" dirty="0">
                <a:solidFill>
                  <a:srgbClr val="000000"/>
                </a:solidFill>
                <a:latin typeface="Meiryo" panose="020B0604030504040204" pitchFamily="34" charset="-128"/>
                <a:ea typeface="Meiryo" panose="020B0604030504040204" pitchFamily="34" charset="-128"/>
              </a:rPr>
              <a:t>合意解約に持っていくためには、「ここ居たら自分にメリットがない」と思わせる必要がある。</a:t>
            </a:r>
            <a:endParaRPr kumimoji="1" lang="en-US" altLang="ja-JP" sz="1400" kern="1200" dirty="0">
              <a:solidFill>
                <a:srgbClr val="000000"/>
              </a:solidFill>
              <a:latin typeface="Meiryo" panose="020B0604030504040204" pitchFamily="34" charset="-128"/>
              <a:ea typeface="Meiryo" panose="020B0604030504040204" pitchFamily="34" charset="-128"/>
            </a:endParaRPr>
          </a:p>
          <a:p>
            <a:pPr marL="285750" indent="-285750" algn="just" rtl="0" fontAlgn="base">
              <a:lnSpc>
                <a:spcPct val="125000"/>
              </a:lnSpc>
              <a:spcBef>
                <a:spcPct val="0"/>
              </a:spcBef>
              <a:spcAft>
                <a:spcPct val="0"/>
              </a:spcAft>
              <a:buFont typeface="Arial" panose="020B0604020202020204" pitchFamily="34" charset="0"/>
              <a:buChar char="•"/>
            </a:pPr>
            <a:r>
              <a:rPr kumimoji="1" lang="ja-JP" altLang="en-US" sz="1400" kern="1200" dirty="0">
                <a:solidFill>
                  <a:srgbClr val="000000"/>
                </a:solidFill>
                <a:latin typeface="Meiryo" panose="020B0604030504040204" pitchFamily="34" charset="-128"/>
                <a:ea typeface="Meiryo" panose="020B0604030504040204" pitchFamily="34" charset="-128"/>
              </a:rPr>
              <a:t>ある日突然「退職してください」と話しても、社員は拒否する。事前の注意指導や業務指示を繰り返し、</a:t>
            </a:r>
            <a:r>
              <a:rPr lang="ja-JP" altLang="en-US" sz="1400" dirty="0">
                <a:solidFill>
                  <a:srgbClr val="000000"/>
                </a:solidFill>
                <a:latin typeface="Meiryo" panose="020B0604030504040204" pitchFamily="34" charset="-128"/>
                <a:ea typeface="Meiryo" panose="020B0604030504040204" pitchFamily="34" charset="-128"/>
              </a:rPr>
              <a:t>「</a:t>
            </a:r>
            <a:r>
              <a:rPr kumimoji="1" lang="ja-JP" altLang="en-US" sz="1400" kern="1200" dirty="0">
                <a:solidFill>
                  <a:srgbClr val="000000"/>
                </a:solidFill>
                <a:latin typeface="Meiryo" panose="020B0604030504040204" pitchFamily="34" charset="-128"/>
                <a:ea typeface="Meiryo" panose="020B0604030504040204" pitchFamily="34" charset="-128"/>
              </a:rPr>
              <a:t>自分はここではもうダメかもな」と思わせたところに美味しい話を持ってくる。</a:t>
            </a:r>
            <a:endParaRPr kumimoji="1" lang="en-US" altLang="ja-JP" sz="1400" kern="1200" dirty="0">
              <a:solidFill>
                <a:srgbClr val="000000"/>
              </a:solidFill>
              <a:latin typeface="Meiryo" panose="020B0604030504040204" pitchFamily="34" charset="-128"/>
              <a:ea typeface="Meiryo" panose="020B0604030504040204" pitchFamily="34" charset="-128"/>
            </a:endParaRPr>
          </a:p>
          <a:p>
            <a:pPr marL="285750" indent="-285750" algn="just" rtl="0" fontAlgn="base">
              <a:lnSpc>
                <a:spcPct val="125000"/>
              </a:lnSpc>
              <a:spcBef>
                <a:spcPct val="0"/>
              </a:spcBef>
              <a:spcAft>
                <a:spcPct val="0"/>
              </a:spcAft>
              <a:buFont typeface="Arial" panose="020B0604020202020204" pitchFamily="34" charset="0"/>
              <a:buChar char="•"/>
            </a:pPr>
            <a:r>
              <a:rPr lang="ja-JP" altLang="en-US" sz="1400" dirty="0">
                <a:solidFill>
                  <a:srgbClr val="000000"/>
                </a:solidFill>
                <a:latin typeface="Meiryo" panose="020B0604030504040204" pitchFamily="34" charset="-128"/>
                <a:ea typeface="Meiryo" panose="020B0604030504040204" pitchFamily="34" charset="-128"/>
              </a:rPr>
              <a:t>退職勧奨を断ったために配転・降格をしたと言われないように「このまま在職していると」という前提で伝える必要がある。会社は本気なんだなと思ってもらう必要がある。</a:t>
            </a:r>
            <a:endParaRPr lang="en-US" altLang="ja-JP" sz="1400" dirty="0">
              <a:solidFill>
                <a:srgbClr val="000000"/>
              </a:solidFill>
              <a:latin typeface="Meiryo" panose="020B0604030504040204" pitchFamily="34" charset="-128"/>
              <a:ea typeface="Meiryo" panose="020B0604030504040204" pitchFamily="34" charset="-128"/>
            </a:endParaRPr>
          </a:p>
        </p:txBody>
      </p:sp>
      <p:sp>
        <p:nvSpPr>
          <p:cNvPr id="9" name="矢印: 右 8">
            <a:extLst>
              <a:ext uri="{FF2B5EF4-FFF2-40B4-BE49-F238E27FC236}">
                <a16:creationId xmlns:a16="http://schemas.microsoft.com/office/drawing/2014/main" id="{C70EDAE5-FF06-B350-727D-030C95D43DC1}"/>
              </a:ext>
            </a:extLst>
          </p:cNvPr>
          <p:cNvSpPr/>
          <p:nvPr/>
        </p:nvSpPr>
        <p:spPr>
          <a:xfrm>
            <a:off x="911796" y="2937183"/>
            <a:ext cx="576064" cy="504056"/>
          </a:xfrm>
          <a:prstGeom prst="rightArrow">
            <a:avLst/>
          </a:prstGeom>
          <a:solidFill>
            <a:schemeClr val="accent3">
              <a:lumMod val="60000"/>
              <a:lumOff val="4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endParaRPr kumimoji="1" lang="ja-JP" altLang="en-US" sz="1400" dirty="0">
              <a:solidFill>
                <a:schemeClr val="tx1"/>
              </a:solidFill>
              <a:latin typeface="HGPｺﾞｼｯｸM" panose="020B0600000000000000" pitchFamily="50" charset="-128"/>
              <a:ea typeface="HGPｺﾞｼｯｸM" panose="020B0600000000000000" pitchFamily="50" charset="-128"/>
            </a:endParaRPr>
          </a:p>
        </p:txBody>
      </p:sp>
      <p:sp>
        <p:nvSpPr>
          <p:cNvPr id="10" name="四角形: 角を丸くする 9">
            <a:extLst>
              <a:ext uri="{FF2B5EF4-FFF2-40B4-BE49-F238E27FC236}">
                <a16:creationId xmlns:a16="http://schemas.microsoft.com/office/drawing/2014/main" id="{057F3B58-FB48-A022-CB38-A1DCF2A49BE2}"/>
              </a:ext>
            </a:extLst>
          </p:cNvPr>
          <p:cNvSpPr/>
          <p:nvPr/>
        </p:nvSpPr>
        <p:spPr>
          <a:xfrm>
            <a:off x="1487860" y="2684207"/>
            <a:ext cx="7889958" cy="913522"/>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nSpc>
                <a:spcPct val="150000"/>
              </a:lnSpc>
            </a:pPr>
            <a:r>
              <a:rPr lang="ja-JP" altLang="en-US" sz="1800" dirty="0">
                <a:solidFill>
                  <a:schemeClr val="tx1"/>
                </a:solidFill>
                <a:latin typeface="メイリオ" panose="020B0604030504040204" pitchFamily="50" charset="-128"/>
                <a:ea typeface="メイリオ" panose="020B0604030504040204" pitchFamily="50" charset="-128"/>
              </a:rPr>
              <a:t>退職勧奨を成功させるにあたって、</a:t>
            </a:r>
            <a:r>
              <a:rPr lang="ja-JP" altLang="en-US" sz="1800" b="1" dirty="0">
                <a:solidFill>
                  <a:srgbClr val="FF0000"/>
                </a:solidFill>
                <a:latin typeface="メイリオ" panose="020B0604030504040204" pitchFamily="50" charset="-128"/>
                <a:ea typeface="メイリオ" panose="020B0604030504040204" pitchFamily="50" charset="-128"/>
              </a:rPr>
              <a:t>一番重要</a:t>
            </a:r>
            <a:r>
              <a:rPr lang="ja-JP" altLang="en-US" sz="1800" dirty="0">
                <a:solidFill>
                  <a:schemeClr val="tx1"/>
                </a:solidFill>
                <a:latin typeface="メイリオ" panose="020B0604030504040204" pitchFamily="50" charset="-128"/>
                <a:ea typeface="メイリオ" panose="020B0604030504040204" pitchFamily="50" charset="-128"/>
              </a:rPr>
              <a:t>なのは</a:t>
            </a:r>
            <a:r>
              <a:rPr lang="ja-JP" altLang="en-US" sz="1800" b="1" dirty="0">
                <a:solidFill>
                  <a:srgbClr val="FF0000"/>
                </a:solidFill>
                <a:latin typeface="メイリオ" panose="020B0604030504040204" pitchFamily="50" charset="-128"/>
                <a:ea typeface="メイリオ" panose="020B0604030504040204" pitchFamily="50" charset="-128"/>
              </a:rPr>
              <a:t>事前の注意指導</a:t>
            </a:r>
            <a:endParaRPr lang="en-US" altLang="ja-JP" sz="18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565718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413D02-822E-FD4B-AB17-D420A0C52BBB}"/>
              </a:ext>
            </a:extLst>
          </p:cNvPr>
          <p:cNvSpPr>
            <a:spLocks noGrp="1"/>
          </p:cNvSpPr>
          <p:nvPr>
            <p:ph type="title"/>
          </p:nvPr>
        </p:nvSpPr>
        <p:spPr/>
        <p:txBody>
          <a:bodyPr/>
          <a:lstStyle/>
          <a:p>
            <a:r>
              <a:rPr lang="ja-JP" altLang="en-US" sz="2800" dirty="0">
                <a:solidFill>
                  <a:schemeClr val="accent1">
                    <a:lumMod val="75000"/>
                  </a:schemeClr>
                </a:solidFill>
              </a:rPr>
              <a:t>３</a:t>
            </a:r>
            <a:r>
              <a:rPr kumimoji="1" lang="ja-JP" altLang="en-US" sz="2800" dirty="0">
                <a:solidFill>
                  <a:schemeClr val="accent1">
                    <a:lumMod val="75000"/>
                  </a:schemeClr>
                </a:solidFill>
              </a:rPr>
              <a:t>．退職勧奨</a:t>
            </a:r>
          </a:p>
        </p:txBody>
      </p:sp>
      <p:sp>
        <p:nvSpPr>
          <p:cNvPr id="3" name="スライド番号プレースホルダー 2">
            <a:extLst>
              <a:ext uri="{FF2B5EF4-FFF2-40B4-BE49-F238E27FC236}">
                <a16:creationId xmlns:a16="http://schemas.microsoft.com/office/drawing/2014/main" id="{4C72D0F9-05D2-6D48-87CF-4CEE507A459C}"/>
              </a:ext>
            </a:extLst>
          </p:cNvPr>
          <p:cNvSpPr>
            <a:spLocks noGrp="1"/>
          </p:cNvSpPr>
          <p:nvPr>
            <p:ph type="sldNum" sz="quarter" idx="10"/>
          </p:nvPr>
        </p:nvSpPr>
        <p:spPr/>
        <p:txBody>
          <a:bodyPr/>
          <a:lstStyle/>
          <a:p>
            <a:fld id="{905F26D7-7BEB-4AD0-A71B-9B93F744BCF2}" type="slidenum">
              <a:rPr lang="ja-JP" altLang="en-US" smtClean="0"/>
              <a:pPr/>
              <a:t>30</a:t>
            </a:fld>
            <a:endParaRPr lang="ja-JP" altLang="en-US"/>
          </a:p>
        </p:txBody>
      </p:sp>
      <p:sp>
        <p:nvSpPr>
          <p:cNvPr id="4" name="テキスト ボックス 3">
            <a:extLst>
              <a:ext uri="{FF2B5EF4-FFF2-40B4-BE49-F238E27FC236}">
                <a16:creationId xmlns:a16="http://schemas.microsoft.com/office/drawing/2014/main" id="{425B5581-7BE7-FD4D-BD8D-AA3B22FD3C0D}"/>
              </a:ext>
            </a:extLst>
          </p:cNvPr>
          <p:cNvSpPr txBox="1"/>
          <p:nvPr/>
        </p:nvSpPr>
        <p:spPr>
          <a:xfrm>
            <a:off x="2856089" y="541867"/>
            <a:ext cx="0" cy="0"/>
          </a:xfrm>
          <a:prstGeom prst="rect">
            <a:avLst/>
          </a:prstGeom>
          <a:noFill/>
        </p:spPr>
        <p:txBody>
          <a:bodyPr wrap="none" lIns="0" tIns="0" rIns="0" bIns="0" rtlCol="0" anchor="t">
            <a:noAutofit/>
          </a:bodyPr>
          <a:lstStyle/>
          <a:p>
            <a:pPr algn="just" rtl="0" fontAlgn="base">
              <a:lnSpc>
                <a:spcPct val="125000"/>
              </a:lnSpc>
              <a:spcBef>
                <a:spcPct val="0"/>
              </a:spcBef>
              <a:spcAft>
                <a:spcPct val="0"/>
              </a:spcAft>
            </a:pPr>
            <a:endParaRPr kumimoji="1" lang="ja-JP" altLang="en-US" sz="2400" kern="1200">
              <a:solidFill>
                <a:srgbClr val="000000"/>
              </a:solidFill>
              <a:latin typeface="Meiryo" panose="020B0604030504040204" pitchFamily="34" charset="-128"/>
              <a:ea typeface="Meiryo" panose="020B0604030504040204" pitchFamily="34" charset="-128"/>
            </a:endParaRPr>
          </a:p>
        </p:txBody>
      </p:sp>
      <p:sp>
        <p:nvSpPr>
          <p:cNvPr id="8" name="テキスト ボックス 7">
            <a:extLst>
              <a:ext uri="{FF2B5EF4-FFF2-40B4-BE49-F238E27FC236}">
                <a16:creationId xmlns:a16="http://schemas.microsoft.com/office/drawing/2014/main" id="{A194B145-E26E-3B15-6855-F6E7DAA50B1E}"/>
              </a:ext>
            </a:extLst>
          </p:cNvPr>
          <p:cNvSpPr txBox="1"/>
          <p:nvPr/>
        </p:nvSpPr>
        <p:spPr>
          <a:xfrm>
            <a:off x="653263" y="1196752"/>
            <a:ext cx="7889958" cy="3600400"/>
          </a:xfrm>
          <a:prstGeom prst="rect">
            <a:avLst/>
          </a:prstGeom>
          <a:noFill/>
          <a:ln>
            <a:noFill/>
          </a:ln>
        </p:spPr>
        <p:txBody>
          <a:bodyPr wrap="square" lIns="0" tIns="0" rIns="0" bIns="0" rtlCol="0" anchor="t">
            <a:noAutofit/>
          </a:bodyPr>
          <a:lstStyle/>
          <a:p>
            <a:pPr algn="just" rtl="0" fontAlgn="base">
              <a:lnSpc>
                <a:spcPct val="125000"/>
              </a:lnSpc>
              <a:spcBef>
                <a:spcPct val="0"/>
              </a:spcBef>
              <a:spcAft>
                <a:spcPct val="0"/>
              </a:spcAft>
            </a:pPr>
            <a:r>
              <a:rPr kumimoji="1" lang="ja-JP" altLang="en-US" sz="1800" kern="1200" dirty="0">
                <a:solidFill>
                  <a:srgbClr val="000000"/>
                </a:solidFill>
                <a:latin typeface="Meiryo" panose="020B0604030504040204" pitchFamily="34" charset="-128"/>
                <a:ea typeface="Meiryo" panose="020B0604030504040204" pitchFamily="34" charset="-128"/>
              </a:rPr>
              <a:t>■ 本人にメリットのある提案とは</a:t>
            </a:r>
            <a:endParaRPr kumimoji="1" lang="en-US" altLang="ja-JP" sz="1800" kern="1200" dirty="0">
              <a:solidFill>
                <a:srgbClr val="000000"/>
              </a:solidFill>
              <a:latin typeface="Meiryo" panose="020B0604030504040204" pitchFamily="34" charset="-128"/>
              <a:ea typeface="Meiryo" panose="020B0604030504040204" pitchFamily="34" charset="-128"/>
            </a:endParaRPr>
          </a:p>
          <a:p>
            <a:pPr algn="just" rtl="0" fontAlgn="base">
              <a:lnSpc>
                <a:spcPct val="125000"/>
              </a:lnSpc>
              <a:spcBef>
                <a:spcPct val="0"/>
              </a:spcBef>
              <a:spcAft>
                <a:spcPct val="0"/>
              </a:spcAft>
            </a:pPr>
            <a:endParaRPr lang="en-US" altLang="ja-JP" sz="1800" dirty="0">
              <a:solidFill>
                <a:srgbClr val="000000"/>
              </a:solidFill>
              <a:latin typeface="Meiryo" panose="020B0604030504040204" pitchFamily="34" charset="-128"/>
              <a:ea typeface="Meiryo" panose="020B0604030504040204" pitchFamily="34" charset="-128"/>
            </a:endParaRPr>
          </a:p>
          <a:p>
            <a:pPr algn="just" rtl="0" fontAlgn="base">
              <a:lnSpc>
                <a:spcPct val="125000"/>
              </a:lnSpc>
              <a:spcBef>
                <a:spcPct val="0"/>
              </a:spcBef>
              <a:spcAft>
                <a:spcPct val="0"/>
              </a:spcAft>
            </a:pPr>
            <a:endParaRPr kumimoji="1" lang="en-US" altLang="ja-JP" sz="1800" kern="1200" dirty="0">
              <a:solidFill>
                <a:srgbClr val="000000"/>
              </a:solidFill>
              <a:latin typeface="Meiryo" panose="020B0604030504040204" pitchFamily="34" charset="-128"/>
              <a:ea typeface="Meiryo" panose="020B0604030504040204" pitchFamily="34" charset="-128"/>
            </a:endParaRPr>
          </a:p>
          <a:p>
            <a:pPr algn="just" rtl="0" fontAlgn="base">
              <a:lnSpc>
                <a:spcPct val="125000"/>
              </a:lnSpc>
              <a:spcBef>
                <a:spcPct val="0"/>
              </a:spcBef>
              <a:spcAft>
                <a:spcPct val="0"/>
              </a:spcAft>
            </a:pPr>
            <a:endParaRPr lang="en-US" altLang="ja-JP" sz="1800" dirty="0">
              <a:solidFill>
                <a:srgbClr val="000000"/>
              </a:solidFill>
              <a:latin typeface="Meiryo" panose="020B0604030504040204" pitchFamily="34" charset="-128"/>
              <a:ea typeface="Meiryo" panose="020B0604030504040204" pitchFamily="34" charset="-128"/>
            </a:endParaRPr>
          </a:p>
          <a:p>
            <a:pPr algn="just" rtl="0" fontAlgn="base">
              <a:lnSpc>
                <a:spcPct val="125000"/>
              </a:lnSpc>
              <a:spcBef>
                <a:spcPct val="0"/>
              </a:spcBef>
              <a:spcAft>
                <a:spcPct val="0"/>
              </a:spcAft>
            </a:pPr>
            <a:endParaRPr kumimoji="1" lang="ja-JP" altLang="en-US" sz="1800" kern="1200" dirty="0">
              <a:solidFill>
                <a:srgbClr val="000000"/>
              </a:solidFill>
              <a:latin typeface="Meiryo" panose="020B0604030504040204" pitchFamily="34" charset="-128"/>
              <a:ea typeface="Meiryo" panose="020B0604030504040204" pitchFamily="34" charset="-128"/>
            </a:endParaRPr>
          </a:p>
        </p:txBody>
      </p:sp>
      <p:sp>
        <p:nvSpPr>
          <p:cNvPr id="6" name="テキスト ボックス 5">
            <a:extLst>
              <a:ext uri="{FF2B5EF4-FFF2-40B4-BE49-F238E27FC236}">
                <a16:creationId xmlns:a16="http://schemas.microsoft.com/office/drawing/2014/main" id="{C5E5BCD5-020C-CB83-4B9C-5F04C340A499}"/>
              </a:ext>
            </a:extLst>
          </p:cNvPr>
          <p:cNvSpPr txBox="1"/>
          <p:nvPr/>
        </p:nvSpPr>
        <p:spPr>
          <a:xfrm>
            <a:off x="677557" y="3717032"/>
            <a:ext cx="7889958" cy="1296144"/>
          </a:xfrm>
          <a:prstGeom prst="rect">
            <a:avLst/>
          </a:prstGeom>
          <a:noFill/>
          <a:ln>
            <a:noFill/>
          </a:ln>
        </p:spPr>
        <p:txBody>
          <a:bodyPr wrap="square" lIns="0" tIns="0" rIns="0" bIns="0" rtlCol="0" anchor="t">
            <a:noAutofit/>
          </a:bodyPr>
          <a:lstStyle/>
          <a:p>
            <a:pPr algn="just" rtl="0" fontAlgn="base">
              <a:lnSpc>
                <a:spcPct val="150000"/>
              </a:lnSpc>
              <a:spcBef>
                <a:spcPct val="0"/>
              </a:spcBef>
              <a:spcAft>
                <a:spcPct val="0"/>
              </a:spcAft>
            </a:pPr>
            <a:endParaRPr kumimoji="1" lang="en-US" altLang="ja-JP" sz="1800" kern="1200" dirty="0">
              <a:solidFill>
                <a:srgbClr val="000000"/>
              </a:solidFill>
              <a:latin typeface="Meiryo" panose="020B0604030504040204" pitchFamily="34" charset="-128"/>
              <a:ea typeface="Meiryo" panose="020B0604030504040204" pitchFamily="34" charset="-128"/>
            </a:endParaRPr>
          </a:p>
        </p:txBody>
      </p:sp>
      <p:sp>
        <p:nvSpPr>
          <p:cNvPr id="11" name="楕円 10">
            <a:extLst>
              <a:ext uri="{FF2B5EF4-FFF2-40B4-BE49-F238E27FC236}">
                <a16:creationId xmlns:a16="http://schemas.microsoft.com/office/drawing/2014/main" id="{FBEAD6D1-24E1-8394-B967-24B3EDF392C4}"/>
              </a:ext>
            </a:extLst>
          </p:cNvPr>
          <p:cNvSpPr/>
          <p:nvPr/>
        </p:nvSpPr>
        <p:spPr>
          <a:xfrm>
            <a:off x="827584" y="1628800"/>
            <a:ext cx="2304256" cy="1728192"/>
          </a:xfrm>
          <a:prstGeom prst="ellipse">
            <a:avLst/>
          </a:prstGeom>
          <a:solidFill>
            <a:schemeClr val="accent4">
              <a:lumMod val="20000"/>
              <a:lumOff val="8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rPr>
              <a:t>解決金</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algn="ctr"/>
            <a:r>
              <a:rPr lang="ja-JP" altLang="en-US" sz="1400" dirty="0">
                <a:solidFill>
                  <a:schemeClr val="tx1"/>
                </a:solidFill>
                <a:latin typeface="メイリオ" panose="020B0604030504040204" pitchFamily="50" charset="-128"/>
                <a:ea typeface="メイリオ" panose="020B0604030504040204" pitchFamily="50" charset="-128"/>
              </a:rPr>
              <a:t>（特別退職金）</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12" name="楕円 11">
            <a:extLst>
              <a:ext uri="{FF2B5EF4-FFF2-40B4-BE49-F238E27FC236}">
                <a16:creationId xmlns:a16="http://schemas.microsoft.com/office/drawing/2014/main" id="{70E955D0-F557-A605-65F6-3C7151F538A5}"/>
              </a:ext>
            </a:extLst>
          </p:cNvPr>
          <p:cNvSpPr/>
          <p:nvPr/>
        </p:nvSpPr>
        <p:spPr>
          <a:xfrm>
            <a:off x="3419872" y="1592796"/>
            <a:ext cx="2304256" cy="1728192"/>
          </a:xfrm>
          <a:prstGeom prst="ellipse">
            <a:avLst/>
          </a:prstGeom>
          <a:solidFill>
            <a:schemeClr val="accent4">
              <a:lumMod val="20000"/>
              <a:lumOff val="8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r>
              <a:rPr lang="ja-JP" altLang="en-US" sz="1400" dirty="0">
                <a:solidFill>
                  <a:schemeClr val="tx1"/>
                </a:solidFill>
                <a:latin typeface="メイリオ" panose="020B0604030504040204" pitchFamily="50" charset="-128"/>
                <a:ea typeface="メイリオ" panose="020B0604030504040204" pitchFamily="50" charset="-128"/>
              </a:rPr>
              <a:t>転職期間として</a:t>
            </a:r>
            <a:endParaRPr lang="en-US" altLang="ja-JP" sz="14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400" dirty="0">
                <a:solidFill>
                  <a:schemeClr val="tx1"/>
                </a:solidFill>
                <a:latin typeface="メイリオ" panose="020B0604030504040204" pitchFamily="50" charset="-128"/>
                <a:ea typeface="メイリオ" panose="020B0604030504040204" pitchFamily="50" charset="-128"/>
              </a:rPr>
              <a:t>就労免除</a:t>
            </a:r>
          </a:p>
        </p:txBody>
      </p:sp>
      <p:sp>
        <p:nvSpPr>
          <p:cNvPr id="13" name="楕円 12">
            <a:extLst>
              <a:ext uri="{FF2B5EF4-FFF2-40B4-BE49-F238E27FC236}">
                <a16:creationId xmlns:a16="http://schemas.microsoft.com/office/drawing/2014/main" id="{041500C2-736C-636A-9F5B-8623EFFE5D62}"/>
              </a:ext>
            </a:extLst>
          </p:cNvPr>
          <p:cNvSpPr/>
          <p:nvPr/>
        </p:nvSpPr>
        <p:spPr>
          <a:xfrm>
            <a:off x="6012160" y="1592796"/>
            <a:ext cx="2304256" cy="1728192"/>
          </a:xfrm>
          <a:prstGeom prst="ellipse">
            <a:avLst/>
          </a:prstGeom>
          <a:solidFill>
            <a:schemeClr val="accent4">
              <a:lumMod val="20000"/>
              <a:lumOff val="8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r>
              <a:rPr lang="ja-JP" altLang="en-US" sz="1400" dirty="0">
                <a:solidFill>
                  <a:schemeClr val="tx1"/>
                </a:solidFill>
                <a:latin typeface="メイリオ" panose="020B0604030504040204" pitchFamily="50" charset="-128"/>
                <a:ea typeface="メイリオ" panose="020B0604030504040204" pitchFamily="50" charset="-128"/>
              </a:rPr>
              <a:t>再就職支援</a:t>
            </a:r>
            <a:endParaRPr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CE9FA6BE-031E-E717-37DE-C0DF78A69B04}"/>
              </a:ext>
            </a:extLst>
          </p:cNvPr>
          <p:cNvSpPr txBox="1"/>
          <p:nvPr/>
        </p:nvSpPr>
        <p:spPr>
          <a:xfrm>
            <a:off x="827584" y="3573016"/>
            <a:ext cx="7889958" cy="1296144"/>
          </a:xfrm>
          <a:prstGeom prst="rect">
            <a:avLst/>
          </a:prstGeom>
          <a:noFill/>
          <a:ln>
            <a:noFill/>
          </a:ln>
        </p:spPr>
        <p:txBody>
          <a:bodyPr wrap="square" lIns="0" tIns="0" rIns="0" bIns="0" rtlCol="0" anchor="t">
            <a:noAutofit/>
          </a:bodyPr>
          <a:lstStyle/>
          <a:p>
            <a:pPr marL="285750" indent="-285750" algn="just" rtl="0" fontAlgn="base">
              <a:lnSpc>
                <a:spcPct val="125000"/>
              </a:lnSpc>
              <a:spcBef>
                <a:spcPct val="0"/>
              </a:spcBef>
              <a:spcAft>
                <a:spcPct val="0"/>
              </a:spcAft>
              <a:buFont typeface="Arial" panose="020B0604020202020204" pitchFamily="34" charset="0"/>
              <a:buChar char="•"/>
            </a:pPr>
            <a:r>
              <a:rPr kumimoji="1" lang="ja-JP" altLang="en-US" sz="1600" kern="1200" dirty="0">
                <a:solidFill>
                  <a:srgbClr val="000000"/>
                </a:solidFill>
                <a:latin typeface="Meiryo" panose="020B0604030504040204" pitchFamily="34" charset="-128"/>
                <a:ea typeface="Meiryo" panose="020B0604030504040204" pitchFamily="34" charset="-128"/>
              </a:rPr>
              <a:t>実務で多い対応は</a:t>
            </a:r>
            <a:r>
              <a:rPr lang="ja-JP" altLang="en-US" sz="1600" dirty="0">
                <a:solidFill>
                  <a:srgbClr val="000000"/>
                </a:solidFill>
                <a:latin typeface="Meiryo" panose="020B0604030504040204" pitchFamily="34" charset="-128"/>
                <a:ea typeface="Meiryo" panose="020B0604030504040204" pitchFamily="34" charset="-128"/>
              </a:rPr>
              <a:t>、解決金＋転職期間として１～２か月の就労免除</a:t>
            </a:r>
            <a:endParaRPr lang="en-US" altLang="ja-JP" sz="1600" dirty="0">
              <a:solidFill>
                <a:srgbClr val="000000"/>
              </a:solidFill>
              <a:latin typeface="Meiryo" panose="020B0604030504040204" pitchFamily="34" charset="-128"/>
              <a:ea typeface="Meiryo" panose="020B0604030504040204" pitchFamily="34" charset="-128"/>
            </a:endParaRPr>
          </a:p>
          <a:p>
            <a:pPr marL="285750" indent="-285750" algn="just" rtl="0" fontAlgn="base">
              <a:lnSpc>
                <a:spcPct val="125000"/>
              </a:lnSpc>
              <a:spcBef>
                <a:spcPct val="0"/>
              </a:spcBef>
              <a:spcAft>
                <a:spcPct val="0"/>
              </a:spcAft>
              <a:buFont typeface="Arial" panose="020B0604020202020204" pitchFamily="34" charset="0"/>
              <a:buChar char="•"/>
            </a:pPr>
            <a:r>
              <a:rPr lang="ja-JP" altLang="en-US" sz="1600" dirty="0">
                <a:solidFill>
                  <a:srgbClr val="000000"/>
                </a:solidFill>
                <a:latin typeface="Meiryo" panose="020B0604030504040204" pitchFamily="34" charset="-128"/>
                <a:ea typeface="Meiryo" panose="020B0604030504040204" pitchFamily="34" charset="-128"/>
              </a:rPr>
              <a:t>社員が「解雇にして失業保険給付を受けたい」と言ってくる。退職勧奨による退職は会社都合になるので、その旨説明し、解雇として取り扱う必要はない。</a:t>
            </a:r>
            <a:endParaRPr lang="en-US" altLang="ja-JP" sz="1600" dirty="0">
              <a:solidFill>
                <a:srgbClr val="000000"/>
              </a:solidFill>
              <a:latin typeface="Meiryo" panose="020B0604030504040204" pitchFamily="34" charset="-128"/>
              <a:ea typeface="Meiryo" panose="020B0604030504040204" pitchFamily="34" charset="-128"/>
            </a:endParaRPr>
          </a:p>
          <a:p>
            <a:pPr marL="285750" indent="-285750" algn="just" rtl="0" fontAlgn="base">
              <a:lnSpc>
                <a:spcPct val="125000"/>
              </a:lnSpc>
              <a:spcBef>
                <a:spcPct val="0"/>
              </a:spcBef>
              <a:spcAft>
                <a:spcPct val="0"/>
              </a:spcAft>
              <a:buFont typeface="Arial" panose="020B0604020202020204" pitchFamily="34" charset="0"/>
              <a:buChar char="•"/>
            </a:pPr>
            <a:r>
              <a:rPr lang="ja-JP" altLang="en-US" sz="1600" dirty="0">
                <a:solidFill>
                  <a:srgbClr val="000000"/>
                </a:solidFill>
                <a:latin typeface="Meiryo" panose="020B0604030504040204" pitchFamily="34" charset="-128"/>
                <a:ea typeface="Meiryo" panose="020B0604030504040204" pitchFamily="34" charset="-128"/>
              </a:rPr>
              <a:t>提示する解決金は、解雇紛争による解決金のレンジを参考にしながら決定する。</a:t>
            </a:r>
            <a:endParaRPr lang="en-US" altLang="ja-JP" sz="1600" dirty="0">
              <a:solidFill>
                <a:srgbClr val="000000"/>
              </a:solidFill>
              <a:latin typeface="Meiryo" panose="020B0604030504040204" pitchFamily="34" charset="-128"/>
              <a:ea typeface="Meiryo" panose="020B0604030504040204" pitchFamily="34" charset="-128"/>
            </a:endParaRPr>
          </a:p>
          <a:p>
            <a:pPr marL="285750" indent="-285750" algn="just" rtl="0" fontAlgn="base">
              <a:lnSpc>
                <a:spcPct val="125000"/>
              </a:lnSpc>
              <a:spcBef>
                <a:spcPct val="0"/>
              </a:spcBef>
              <a:spcAft>
                <a:spcPct val="0"/>
              </a:spcAft>
              <a:buFont typeface="Arial" panose="020B0604020202020204" pitchFamily="34" charset="0"/>
              <a:buChar char="•"/>
            </a:pPr>
            <a:r>
              <a:rPr lang="ja-JP" altLang="en-US" sz="1600" dirty="0">
                <a:solidFill>
                  <a:srgbClr val="000000"/>
                </a:solidFill>
                <a:latin typeface="Meiryo" panose="020B0604030504040204" pitchFamily="34" charset="-128"/>
                <a:ea typeface="Meiryo" panose="020B0604030504040204" pitchFamily="34" charset="-128"/>
              </a:rPr>
              <a:t>だいたい３か月程度を提案することが多い（もちろん事案によって増減あり）。</a:t>
            </a:r>
            <a:endParaRPr lang="en-US" altLang="ja-JP" sz="1600" dirty="0">
              <a:solidFill>
                <a:srgbClr val="000000"/>
              </a:solidFill>
              <a:latin typeface="Meiryo" panose="020B0604030504040204" pitchFamily="34" charset="-128"/>
              <a:ea typeface="Meiryo" panose="020B0604030504040204" pitchFamily="34" charset="-128"/>
            </a:endParaRPr>
          </a:p>
        </p:txBody>
      </p:sp>
      <p:graphicFrame>
        <p:nvGraphicFramePr>
          <p:cNvPr id="15" name="表 14">
            <a:extLst>
              <a:ext uri="{FF2B5EF4-FFF2-40B4-BE49-F238E27FC236}">
                <a16:creationId xmlns:a16="http://schemas.microsoft.com/office/drawing/2014/main" id="{800F5BD3-E1FD-48C4-A885-EDDFF7B32F78}"/>
              </a:ext>
            </a:extLst>
          </p:cNvPr>
          <p:cNvGraphicFramePr>
            <a:graphicFrameLocks noGrp="1"/>
          </p:cNvGraphicFramePr>
          <p:nvPr>
            <p:extLst>
              <p:ext uri="{D42A27DB-BD31-4B8C-83A1-F6EECF244321}">
                <p14:modId xmlns:p14="http://schemas.microsoft.com/office/powerpoint/2010/main" val="3890857698"/>
              </p:ext>
            </p:extLst>
          </p:nvPr>
        </p:nvGraphicFramePr>
        <p:xfrm>
          <a:off x="827584" y="5584569"/>
          <a:ext cx="7488832" cy="1112520"/>
        </p:xfrm>
        <a:graphic>
          <a:graphicData uri="http://schemas.openxmlformats.org/drawingml/2006/table">
            <a:tbl>
              <a:tblPr bandRow="1">
                <a:tableStyleId>{7DF18680-E054-41AD-8BC1-D1AEF772440D}</a:tableStyleId>
              </a:tblPr>
              <a:tblGrid>
                <a:gridCol w="2016224">
                  <a:extLst>
                    <a:ext uri="{9D8B030D-6E8A-4147-A177-3AD203B41FA5}">
                      <a16:colId xmlns:a16="http://schemas.microsoft.com/office/drawing/2014/main" val="1087331388"/>
                    </a:ext>
                  </a:extLst>
                </a:gridCol>
                <a:gridCol w="5472608">
                  <a:extLst>
                    <a:ext uri="{9D8B030D-6E8A-4147-A177-3AD203B41FA5}">
                      <a16:colId xmlns:a16="http://schemas.microsoft.com/office/drawing/2014/main" val="2287228529"/>
                    </a:ext>
                  </a:extLst>
                </a:gridCol>
              </a:tblGrid>
              <a:tr h="370840">
                <a:tc>
                  <a:txBody>
                    <a:bodyPr/>
                    <a:lstStyle/>
                    <a:p>
                      <a:r>
                        <a:rPr kumimoji="1" lang="ja-JP" altLang="en-US" sz="1400" dirty="0">
                          <a:latin typeface="メイリオ" panose="020B0604030504040204" pitchFamily="50" charset="-128"/>
                          <a:ea typeface="メイリオ" panose="020B0604030504040204" pitchFamily="50" charset="-128"/>
                        </a:rPr>
                        <a:t>解雇有効</a:t>
                      </a: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１～３か月分</a:t>
                      </a:r>
                    </a:p>
                  </a:txBody>
                  <a:tcPr anchor="ctr"/>
                </a:tc>
                <a:extLst>
                  <a:ext uri="{0D108BD9-81ED-4DB2-BD59-A6C34878D82A}">
                    <a16:rowId xmlns:a16="http://schemas.microsoft.com/office/drawing/2014/main" val="1810225597"/>
                  </a:ext>
                </a:extLst>
              </a:tr>
              <a:tr h="370840">
                <a:tc>
                  <a:txBody>
                    <a:bodyPr/>
                    <a:lstStyle/>
                    <a:p>
                      <a:r>
                        <a:rPr kumimoji="1" lang="ja-JP" altLang="en-US" sz="1400" dirty="0">
                          <a:latin typeface="メイリオ" panose="020B0604030504040204" pitchFamily="50" charset="-128"/>
                          <a:ea typeface="メイリオ" panose="020B0604030504040204" pitchFamily="50" charset="-128"/>
                        </a:rPr>
                        <a:t>解雇グレー</a:t>
                      </a: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６～８か月分</a:t>
                      </a:r>
                    </a:p>
                  </a:txBody>
                  <a:tcPr anchor="ctr"/>
                </a:tc>
                <a:extLst>
                  <a:ext uri="{0D108BD9-81ED-4DB2-BD59-A6C34878D82A}">
                    <a16:rowId xmlns:a16="http://schemas.microsoft.com/office/drawing/2014/main" val="3090836127"/>
                  </a:ext>
                </a:extLst>
              </a:tr>
              <a:tr h="370840">
                <a:tc>
                  <a:txBody>
                    <a:bodyPr/>
                    <a:lstStyle/>
                    <a:p>
                      <a:r>
                        <a:rPr kumimoji="1" lang="ja-JP" altLang="en-US" sz="1400" dirty="0">
                          <a:latin typeface="メイリオ" panose="020B0604030504040204" pitchFamily="50" charset="-128"/>
                          <a:ea typeface="メイリオ" panose="020B0604030504040204" pitchFamily="50" charset="-128"/>
                        </a:rPr>
                        <a:t>解雇無効</a:t>
                      </a: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１年分　＋　バックペイ</a:t>
                      </a:r>
                    </a:p>
                  </a:txBody>
                  <a:tcPr anchor="ctr"/>
                </a:tc>
                <a:extLst>
                  <a:ext uri="{0D108BD9-81ED-4DB2-BD59-A6C34878D82A}">
                    <a16:rowId xmlns:a16="http://schemas.microsoft.com/office/drawing/2014/main" val="3033857512"/>
                  </a:ext>
                </a:extLst>
              </a:tr>
            </a:tbl>
          </a:graphicData>
        </a:graphic>
      </p:graphicFrame>
      <p:sp>
        <p:nvSpPr>
          <p:cNvPr id="16" name="テキスト ボックス 15">
            <a:extLst>
              <a:ext uri="{FF2B5EF4-FFF2-40B4-BE49-F238E27FC236}">
                <a16:creationId xmlns:a16="http://schemas.microsoft.com/office/drawing/2014/main" id="{1262E0E4-76C9-5BE6-2772-F3635DE8B78A}"/>
              </a:ext>
            </a:extLst>
          </p:cNvPr>
          <p:cNvSpPr txBox="1"/>
          <p:nvPr/>
        </p:nvSpPr>
        <p:spPr>
          <a:xfrm>
            <a:off x="744455" y="5229200"/>
            <a:ext cx="7889958" cy="603684"/>
          </a:xfrm>
          <a:prstGeom prst="rect">
            <a:avLst/>
          </a:prstGeom>
          <a:noFill/>
          <a:ln>
            <a:noFill/>
          </a:ln>
        </p:spPr>
        <p:txBody>
          <a:bodyPr wrap="square" lIns="0" tIns="0" rIns="0" bIns="0" rtlCol="0" anchor="t">
            <a:noAutofit/>
          </a:bodyPr>
          <a:lstStyle/>
          <a:p>
            <a:pPr algn="just" rtl="0" fontAlgn="base">
              <a:lnSpc>
                <a:spcPct val="125000"/>
              </a:lnSpc>
              <a:spcBef>
                <a:spcPct val="0"/>
              </a:spcBef>
              <a:spcAft>
                <a:spcPct val="0"/>
              </a:spcAft>
            </a:pPr>
            <a:r>
              <a:rPr lang="en-US" altLang="ja-JP" sz="1600" dirty="0">
                <a:solidFill>
                  <a:srgbClr val="000000"/>
                </a:solidFill>
                <a:latin typeface="Meiryo" panose="020B0604030504040204" pitchFamily="34" charset="-128"/>
                <a:ea typeface="Meiryo" panose="020B0604030504040204" pitchFamily="34" charset="-128"/>
              </a:rPr>
              <a:t>【</a:t>
            </a:r>
            <a:r>
              <a:rPr lang="ja-JP" altLang="en-US" sz="1600" dirty="0">
                <a:solidFill>
                  <a:srgbClr val="000000"/>
                </a:solidFill>
                <a:latin typeface="Meiryo" panose="020B0604030504040204" pitchFamily="34" charset="-128"/>
                <a:ea typeface="Meiryo" panose="020B0604030504040204" pitchFamily="34" charset="-128"/>
              </a:rPr>
              <a:t>解雇紛争の解決金のレンジ</a:t>
            </a:r>
            <a:r>
              <a:rPr lang="en-US" altLang="ja-JP" sz="1600" dirty="0">
                <a:solidFill>
                  <a:srgbClr val="000000"/>
                </a:solidFill>
                <a:latin typeface="Meiryo" panose="020B0604030504040204" pitchFamily="34" charset="-128"/>
                <a:ea typeface="Meiryo" panose="020B0604030504040204" pitchFamily="34" charset="-128"/>
              </a:rPr>
              <a:t>】</a:t>
            </a:r>
          </a:p>
        </p:txBody>
      </p:sp>
    </p:spTree>
    <p:extLst>
      <p:ext uri="{BB962C8B-B14F-4D97-AF65-F5344CB8AC3E}">
        <p14:creationId xmlns:p14="http://schemas.microsoft.com/office/powerpoint/2010/main" val="8060520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413D02-822E-FD4B-AB17-D420A0C52BBB}"/>
              </a:ext>
            </a:extLst>
          </p:cNvPr>
          <p:cNvSpPr>
            <a:spLocks noGrp="1"/>
          </p:cNvSpPr>
          <p:nvPr>
            <p:ph type="title"/>
          </p:nvPr>
        </p:nvSpPr>
        <p:spPr/>
        <p:txBody>
          <a:bodyPr/>
          <a:lstStyle/>
          <a:p>
            <a:r>
              <a:rPr lang="ja-JP" altLang="en-US" sz="2800" dirty="0">
                <a:solidFill>
                  <a:schemeClr val="accent1">
                    <a:lumMod val="75000"/>
                  </a:schemeClr>
                </a:solidFill>
              </a:rPr>
              <a:t>３</a:t>
            </a:r>
            <a:r>
              <a:rPr kumimoji="1" lang="ja-JP" altLang="en-US" sz="2800" dirty="0">
                <a:solidFill>
                  <a:schemeClr val="accent1">
                    <a:lumMod val="75000"/>
                  </a:schemeClr>
                </a:solidFill>
              </a:rPr>
              <a:t>．退職勧奨</a:t>
            </a:r>
          </a:p>
        </p:txBody>
      </p:sp>
      <p:sp>
        <p:nvSpPr>
          <p:cNvPr id="3" name="スライド番号プレースホルダー 2">
            <a:extLst>
              <a:ext uri="{FF2B5EF4-FFF2-40B4-BE49-F238E27FC236}">
                <a16:creationId xmlns:a16="http://schemas.microsoft.com/office/drawing/2014/main" id="{4C72D0F9-05D2-6D48-87CF-4CEE507A459C}"/>
              </a:ext>
            </a:extLst>
          </p:cNvPr>
          <p:cNvSpPr>
            <a:spLocks noGrp="1"/>
          </p:cNvSpPr>
          <p:nvPr>
            <p:ph type="sldNum" sz="quarter" idx="10"/>
          </p:nvPr>
        </p:nvSpPr>
        <p:spPr/>
        <p:txBody>
          <a:bodyPr/>
          <a:lstStyle/>
          <a:p>
            <a:fld id="{905F26D7-7BEB-4AD0-A71B-9B93F744BCF2}" type="slidenum">
              <a:rPr lang="ja-JP" altLang="en-US" smtClean="0"/>
              <a:pPr/>
              <a:t>31</a:t>
            </a:fld>
            <a:endParaRPr lang="ja-JP" altLang="en-US"/>
          </a:p>
        </p:txBody>
      </p:sp>
      <p:sp>
        <p:nvSpPr>
          <p:cNvPr id="4" name="テキスト ボックス 3">
            <a:extLst>
              <a:ext uri="{FF2B5EF4-FFF2-40B4-BE49-F238E27FC236}">
                <a16:creationId xmlns:a16="http://schemas.microsoft.com/office/drawing/2014/main" id="{425B5581-7BE7-FD4D-BD8D-AA3B22FD3C0D}"/>
              </a:ext>
            </a:extLst>
          </p:cNvPr>
          <p:cNvSpPr txBox="1"/>
          <p:nvPr/>
        </p:nvSpPr>
        <p:spPr>
          <a:xfrm>
            <a:off x="2856089" y="541867"/>
            <a:ext cx="0" cy="0"/>
          </a:xfrm>
          <a:prstGeom prst="rect">
            <a:avLst/>
          </a:prstGeom>
          <a:noFill/>
        </p:spPr>
        <p:txBody>
          <a:bodyPr wrap="none" lIns="0" tIns="0" rIns="0" bIns="0" rtlCol="0" anchor="t">
            <a:noAutofit/>
          </a:bodyPr>
          <a:lstStyle/>
          <a:p>
            <a:pPr algn="just" rtl="0" fontAlgn="base">
              <a:lnSpc>
                <a:spcPct val="125000"/>
              </a:lnSpc>
              <a:spcBef>
                <a:spcPct val="0"/>
              </a:spcBef>
              <a:spcAft>
                <a:spcPct val="0"/>
              </a:spcAft>
            </a:pPr>
            <a:endParaRPr kumimoji="1" lang="ja-JP" altLang="en-US" sz="2400" kern="1200">
              <a:solidFill>
                <a:srgbClr val="000000"/>
              </a:solidFill>
              <a:latin typeface="Meiryo" panose="020B0604030504040204" pitchFamily="34" charset="-128"/>
              <a:ea typeface="Meiryo" panose="020B0604030504040204" pitchFamily="34" charset="-128"/>
            </a:endParaRPr>
          </a:p>
        </p:txBody>
      </p:sp>
      <p:sp>
        <p:nvSpPr>
          <p:cNvPr id="8" name="テキスト ボックス 7">
            <a:extLst>
              <a:ext uri="{FF2B5EF4-FFF2-40B4-BE49-F238E27FC236}">
                <a16:creationId xmlns:a16="http://schemas.microsoft.com/office/drawing/2014/main" id="{A194B145-E26E-3B15-6855-F6E7DAA50B1E}"/>
              </a:ext>
            </a:extLst>
          </p:cNvPr>
          <p:cNvSpPr txBox="1"/>
          <p:nvPr/>
        </p:nvSpPr>
        <p:spPr>
          <a:xfrm>
            <a:off x="653263" y="1196752"/>
            <a:ext cx="7889958" cy="390525"/>
          </a:xfrm>
          <a:prstGeom prst="rect">
            <a:avLst/>
          </a:prstGeom>
          <a:noFill/>
          <a:ln>
            <a:noFill/>
          </a:ln>
        </p:spPr>
        <p:txBody>
          <a:bodyPr wrap="square" lIns="0" tIns="0" rIns="0" bIns="0" rtlCol="0" anchor="t">
            <a:noAutofit/>
          </a:bodyPr>
          <a:lstStyle/>
          <a:p>
            <a:pPr algn="just" rtl="0" fontAlgn="base">
              <a:lnSpc>
                <a:spcPct val="125000"/>
              </a:lnSpc>
              <a:spcBef>
                <a:spcPct val="0"/>
              </a:spcBef>
              <a:spcAft>
                <a:spcPct val="0"/>
              </a:spcAft>
            </a:pPr>
            <a:r>
              <a:rPr kumimoji="1" lang="ja-JP" altLang="en-US" sz="1800" kern="1200" dirty="0">
                <a:solidFill>
                  <a:srgbClr val="000000"/>
                </a:solidFill>
                <a:latin typeface="Meiryo" panose="020B0604030504040204" pitchFamily="34" charset="-128"/>
                <a:ea typeface="Meiryo" panose="020B0604030504040204" pitchFamily="34" charset="-128"/>
              </a:rPr>
              <a:t>■ 退職勧奨の流れ</a:t>
            </a:r>
            <a:endParaRPr kumimoji="1" lang="en-US" altLang="ja-JP" sz="1800" kern="1200" dirty="0">
              <a:solidFill>
                <a:srgbClr val="000000"/>
              </a:solidFill>
              <a:latin typeface="Meiryo" panose="020B0604030504040204" pitchFamily="34" charset="-128"/>
              <a:ea typeface="Meiryo" panose="020B0604030504040204" pitchFamily="34" charset="-128"/>
            </a:endParaRPr>
          </a:p>
          <a:p>
            <a:pPr algn="just" rtl="0" fontAlgn="base">
              <a:lnSpc>
                <a:spcPct val="125000"/>
              </a:lnSpc>
              <a:spcBef>
                <a:spcPct val="0"/>
              </a:spcBef>
              <a:spcAft>
                <a:spcPct val="0"/>
              </a:spcAft>
            </a:pPr>
            <a:endParaRPr lang="en-US" altLang="ja-JP" sz="1800" dirty="0">
              <a:solidFill>
                <a:srgbClr val="000000"/>
              </a:solidFill>
              <a:latin typeface="Meiryo" panose="020B0604030504040204" pitchFamily="34" charset="-128"/>
              <a:ea typeface="Meiryo" panose="020B0604030504040204" pitchFamily="34" charset="-128"/>
            </a:endParaRPr>
          </a:p>
          <a:p>
            <a:pPr algn="just" rtl="0" fontAlgn="base">
              <a:lnSpc>
                <a:spcPct val="125000"/>
              </a:lnSpc>
              <a:spcBef>
                <a:spcPct val="0"/>
              </a:spcBef>
              <a:spcAft>
                <a:spcPct val="0"/>
              </a:spcAft>
            </a:pPr>
            <a:r>
              <a:rPr kumimoji="1" lang="ja-JP" altLang="en-US" sz="1800" kern="1200" dirty="0">
                <a:solidFill>
                  <a:srgbClr val="000000"/>
                </a:solidFill>
                <a:latin typeface="Meiryo" panose="020B0604030504040204" pitchFamily="34" charset="-128"/>
                <a:ea typeface="Meiryo" panose="020B0604030504040204" pitchFamily="34" charset="-128"/>
              </a:rPr>
              <a:t>①　退職勧奨の想定問答、シナリオを作成する。</a:t>
            </a:r>
            <a:endParaRPr kumimoji="1" lang="en-US" altLang="ja-JP" sz="1800" kern="1200" dirty="0">
              <a:solidFill>
                <a:srgbClr val="000000"/>
              </a:solidFill>
              <a:latin typeface="Meiryo" panose="020B0604030504040204" pitchFamily="34" charset="-128"/>
              <a:ea typeface="Meiryo" panose="020B0604030504040204" pitchFamily="34" charset="-128"/>
            </a:endParaRPr>
          </a:p>
          <a:p>
            <a:pPr marL="742950" lvl="1" indent="-285750" algn="just">
              <a:lnSpc>
                <a:spcPct val="125000"/>
              </a:lnSpc>
              <a:buFont typeface="Wingdings" panose="05000000000000000000" pitchFamily="2" charset="2"/>
              <a:buChar char="Ø"/>
            </a:pPr>
            <a:r>
              <a:rPr kumimoji="1" lang="ja-JP" altLang="en-US" sz="1600" kern="1200" dirty="0">
                <a:solidFill>
                  <a:srgbClr val="000000"/>
                </a:solidFill>
                <a:latin typeface="Meiryo" panose="020B0604030504040204" pitchFamily="34" charset="-128"/>
                <a:ea typeface="Meiryo" panose="020B0604030504040204" pitchFamily="34" charset="-128"/>
              </a:rPr>
              <a:t>事前に想定される質問や、議論すべき事項（解決金の増額が可能かどうか）と、議論すべきでない事項（注意指導に問題があるなど）を明確に分けておく。</a:t>
            </a:r>
            <a:endParaRPr kumimoji="1" lang="en-US" altLang="ja-JP" sz="1600" kern="1200" dirty="0">
              <a:solidFill>
                <a:srgbClr val="000000"/>
              </a:solidFill>
              <a:latin typeface="Meiryo" panose="020B0604030504040204" pitchFamily="34" charset="-128"/>
              <a:ea typeface="Meiryo" panose="020B0604030504040204" pitchFamily="34" charset="-128"/>
            </a:endParaRPr>
          </a:p>
          <a:p>
            <a:pPr marL="742950" lvl="1" indent="-285750" algn="just">
              <a:lnSpc>
                <a:spcPct val="125000"/>
              </a:lnSpc>
              <a:buFont typeface="Wingdings" panose="05000000000000000000" pitchFamily="2" charset="2"/>
              <a:buChar char="Ø"/>
            </a:pPr>
            <a:r>
              <a:rPr kumimoji="1" lang="ja-JP" altLang="en-US" sz="1600" kern="1200" dirty="0">
                <a:solidFill>
                  <a:srgbClr val="000000"/>
                </a:solidFill>
                <a:latin typeface="Meiryo" panose="020B0604030504040204" pitchFamily="34" charset="-128"/>
                <a:ea typeface="Meiryo" panose="020B0604030504040204" pitchFamily="34" charset="-128"/>
              </a:rPr>
              <a:t>退職勧奨は、本人の言い分を聞く場ではない。業務態度が改善されていないので、と端的に伝える方針で構わない。</a:t>
            </a:r>
            <a:endParaRPr kumimoji="1" lang="en-US" altLang="ja-JP" sz="1600" kern="1200" dirty="0">
              <a:solidFill>
                <a:srgbClr val="000000"/>
              </a:solidFill>
              <a:latin typeface="Meiryo" panose="020B0604030504040204" pitchFamily="34" charset="-128"/>
              <a:ea typeface="Meiryo" panose="020B0604030504040204" pitchFamily="34" charset="-128"/>
            </a:endParaRPr>
          </a:p>
          <a:p>
            <a:pPr marL="742950" lvl="1" indent="-285750" algn="just">
              <a:lnSpc>
                <a:spcPct val="125000"/>
              </a:lnSpc>
              <a:buFont typeface="Wingdings" panose="05000000000000000000" pitchFamily="2" charset="2"/>
              <a:buChar char="Ø"/>
            </a:pPr>
            <a:r>
              <a:rPr lang="ja-JP" altLang="en-US" sz="1600" dirty="0">
                <a:solidFill>
                  <a:srgbClr val="000000"/>
                </a:solidFill>
                <a:latin typeface="Meiryo" panose="020B0604030504040204" pitchFamily="34" charset="-128"/>
                <a:ea typeface="Meiryo" panose="020B0604030504040204" pitchFamily="34" charset="-128"/>
              </a:rPr>
              <a:t>社員が色々言ってきても反論はしない。反論すると紛糾してしまう。</a:t>
            </a:r>
            <a:endParaRPr lang="en-US" altLang="ja-JP" sz="1600" dirty="0">
              <a:solidFill>
                <a:srgbClr val="000000"/>
              </a:solidFill>
              <a:latin typeface="Meiryo" panose="020B0604030504040204" pitchFamily="34" charset="-128"/>
              <a:ea typeface="Meiryo" panose="020B0604030504040204" pitchFamily="34" charset="-128"/>
            </a:endParaRPr>
          </a:p>
          <a:p>
            <a:pPr marL="742950" lvl="1" indent="-285750" algn="just">
              <a:lnSpc>
                <a:spcPct val="125000"/>
              </a:lnSpc>
              <a:buFont typeface="Wingdings" panose="05000000000000000000" pitchFamily="2" charset="2"/>
              <a:buChar char="Ø"/>
            </a:pPr>
            <a:r>
              <a:rPr kumimoji="1" lang="ja-JP" altLang="en-US" sz="1600" kern="1200" dirty="0">
                <a:solidFill>
                  <a:srgbClr val="000000"/>
                </a:solidFill>
                <a:latin typeface="Meiryo" panose="020B0604030504040204" pitchFamily="34" charset="-128"/>
                <a:ea typeface="Meiryo" panose="020B0604030504040204" pitchFamily="34" charset="-128"/>
              </a:rPr>
              <a:t>シナリオを作っておくと、イレギュラーな質問に対しても「今回の議題ではないです」と一蹴できる。慌てずに対応できるという点で、安心感を持てる。</a:t>
            </a:r>
            <a:endParaRPr kumimoji="1" lang="en-US" altLang="ja-JP" sz="1600" kern="1200" dirty="0">
              <a:solidFill>
                <a:srgbClr val="000000"/>
              </a:solidFill>
              <a:latin typeface="Meiryo" panose="020B0604030504040204" pitchFamily="34" charset="-128"/>
              <a:ea typeface="Meiryo" panose="020B0604030504040204" pitchFamily="34" charset="-128"/>
            </a:endParaRPr>
          </a:p>
          <a:p>
            <a:pPr algn="just" rtl="0" fontAlgn="base">
              <a:lnSpc>
                <a:spcPct val="125000"/>
              </a:lnSpc>
              <a:spcBef>
                <a:spcPct val="0"/>
              </a:spcBef>
              <a:spcAft>
                <a:spcPct val="0"/>
              </a:spcAft>
            </a:pPr>
            <a:endParaRPr lang="en-US" altLang="ja-JP" sz="1800" dirty="0">
              <a:solidFill>
                <a:srgbClr val="000000"/>
              </a:solidFill>
              <a:latin typeface="Meiryo" panose="020B0604030504040204" pitchFamily="34" charset="-128"/>
              <a:ea typeface="Meiryo" panose="020B0604030504040204" pitchFamily="34" charset="-128"/>
            </a:endParaRPr>
          </a:p>
          <a:p>
            <a:pPr algn="just" rtl="0" fontAlgn="base">
              <a:lnSpc>
                <a:spcPct val="125000"/>
              </a:lnSpc>
              <a:spcBef>
                <a:spcPct val="0"/>
              </a:spcBef>
              <a:spcAft>
                <a:spcPct val="0"/>
              </a:spcAft>
            </a:pPr>
            <a:r>
              <a:rPr kumimoji="1" lang="ja-JP" altLang="en-US" sz="1800" kern="1200" dirty="0">
                <a:solidFill>
                  <a:srgbClr val="000000"/>
                </a:solidFill>
                <a:latin typeface="Meiryo" panose="020B0604030504040204" pitchFamily="34" charset="-128"/>
                <a:ea typeface="Meiryo" panose="020B0604030504040204" pitchFamily="34" charset="-128"/>
              </a:rPr>
              <a:t>②　退職勧奨当日は、録音をする。社員にも録音させて</a:t>
            </a:r>
            <a:r>
              <a:rPr kumimoji="1" lang="en-US" altLang="ja-JP" sz="1800" kern="1200" dirty="0">
                <a:solidFill>
                  <a:srgbClr val="000000"/>
                </a:solidFill>
                <a:latin typeface="Meiryo" panose="020B0604030504040204" pitchFamily="34" charset="-128"/>
                <a:ea typeface="Meiryo" panose="020B0604030504040204" pitchFamily="34" charset="-128"/>
              </a:rPr>
              <a:t>OK</a:t>
            </a:r>
            <a:r>
              <a:rPr kumimoji="1" lang="ja-JP" altLang="en-US" sz="1800" kern="1200" dirty="0">
                <a:solidFill>
                  <a:srgbClr val="000000"/>
                </a:solidFill>
                <a:latin typeface="Meiryo" panose="020B0604030504040204" pitchFamily="34" charset="-128"/>
                <a:ea typeface="Meiryo" panose="020B0604030504040204" pitchFamily="34" charset="-128"/>
              </a:rPr>
              <a:t>。</a:t>
            </a:r>
            <a:endParaRPr kumimoji="1" lang="en-US" altLang="ja-JP" sz="1800" kern="1200" dirty="0">
              <a:solidFill>
                <a:srgbClr val="000000"/>
              </a:solidFill>
              <a:latin typeface="Meiryo" panose="020B0604030504040204" pitchFamily="34" charset="-128"/>
              <a:ea typeface="Meiryo" panose="020B0604030504040204" pitchFamily="34" charset="-128"/>
            </a:endParaRPr>
          </a:p>
          <a:p>
            <a:pPr marL="285750" indent="-285750" algn="just" rtl="0" fontAlgn="base">
              <a:lnSpc>
                <a:spcPct val="125000"/>
              </a:lnSpc>
              <a:spcBef>
                <a:spcPct val="0"/>
              </a:spcBef>
              <a:spcAft>
                <a:spcPct val="0"/>
              </a:spcAft>
              <a:buFont typeface="Arial" panose="020B0604020202020204" pitchFamily="34" charset="0"/>
              <a:buChar char="•"/>
            </a:pPr>
            <a:endParaRPr kumimoji="1" lang="en-US" altLang="ja-JP" sz="1800" kern="1200" dirty="0">
              <a:solidFill>
                <a:srgbClr val="000000"/>
              </a:solidFill>
              <a:latin typeface="Meiryo" panose="020B0604030504040204" pitchFamily="34" charset="-128"/>
              <a:ea typeface="Meiryo" panose="020B0604030504040204" pitchFamily="34" charset="-128"/>
            </a:endParaRPr>
          </a:p>
          <a:p>
            <a:pPr marL="285750" indent="-285750" algn="just" rtl="0" fontAlgn="base">
              <a:lnSpc>
                <a:spcPct val="125000"/>
              </a:lnSpc>
              <a:spcBef>
                <a:spcPct val="0"/>
              </a:spcBef>
              <a:spcAft>
                <a:spcPct val="0"/>
              </a:spcAft>
              <a:buFont typeface="Arial" panose="020B0604020202020204" pitchFamily="34" charset="0"/>
              <a:buChar char="•"/>
            </a:pPr>
            <a:endParaRPr lang="en-US" altLang="ja-JP" sz="1800" dirty="0">
              <a:solidFill>
                <a:srgbClr val="000000"/>
              </a:solidFill>
              <a:latin typeface="Meiryo" panose="020B0604030504040204" pitchFamily="34" charset="-128"/>
              <a:ea typeface="Meiryo" panose="020B0604030504040204" pitchFamily="34" charset="-128"/>
            </a:endParaRPr>
          </a:p>
          <a:p>
            <a:pPr algn="just" rtl="0" fontAlgn="base">
              <a:lnSpc>
                <a:spcPct val="125000"/>
              </a:lnSpc>
              <a:spcBef>
                <a:spcPct val="0"/>
              </a:spcBef>
              <a:spcAft>
                <a:spcPct val="0"/>
              </a:spcAft>
            </a:pPr>
            <a:endParaRPr kumimoji="1" lang="ja-JP" altLang="en-US" sz="1800" kern="1200" dirty="0">
              <a:solidFill>
                <a:srgbClr val="000000"/>
              </a:solidFill>
              <a:latin typeface="Meiryo" panose="020B0604030504040204" pitchFamily="34" charset="-128"/>
              <a:ea typeface="Meiryo" panose="020B0604030504040204" pitchFamily="34" charset="-128"/>
            </a:endParaRPr>
          </a:p>
        </p:txBody>
      </p:sp>
      <p:sp>
        <p:nvSpPr>
          <p:cNvPr id="6" name="テキスト ボックス 5">
            <a:extLst>
              <a:ext uri="{FF2B5EF4-FFF2-40B4-BE49-F238E27FC236}">
                <a16:creationId xmlns:a16="http://schemas.microsoft.com/office/drawing/2014/main" id="{C5E5BCD5-020C-CB83-4B9C-5F04C340A499}"/>
              </a:ext>
            </a:extLst>
          </p:cNvPr>
          <p:cNvSpPr txBox="1"/>
          <p:nvPr/>
        </p:nvSpPr>
        <p:spPr>
          <a:xfrm>
            <a:off x="677557" y="3717032"/>
            <a:ext cx="7889958" cy="1296144"/>
          </a:xfrm>
          <a:prstGeom prst="rect">
            <a:avLst/>
          </a:prstGeom>
          <a:noFill/>
          <a:ln>
            <a:noFill/>
          </a:ln>
        </p:spPr>
        <p:txBody>
          <a:bodyPr wrap="square" lIns="0" tIns="0" rIns="0" bIns="0" rtlCol="0" anchor="t">
            <a:noAutofit/>
          </a:bodyPr>
          <a:lstStyle/>
          <a:p>
            <a:pPr algn="just" rtl="0" fontAlgn="base">
              <a:lnSpc>
                <a:spcPct val="150000"/>
              </a:lnSpc>
              <a:spcBef>
                <a:spcPct val="0"/>
              </a:spcBef>
              <a:spcAft>
                <a:spcPct val="0"/>
              </a:spcAft>
            </a:pPr>
            <a:endParaRPr kumimoji="1" lang="en-US" altLang="ja-JP" sz="1800" kern="1200" dirty="0">
              <a:solidFill>
                <a:srgbClr val="000000"/>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778263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413D02-822E-FD4B-AB17-D420A0C52BBB}"/>
              </a:ext>
            </a:extLst>
          </p:cNvPr>
          <p:cNvSpPr>
            <a:spLocks noGrp="1"/>
          </p:cNvSpPr>
          <p:nvPr>
            <p:ph type="title"/>
          </p:nvPr>
        </p:nvSpPr>
        <p:spPr/>
        <p:txBody>
          <a:bodyPr/>
          <a:lstStyle/>
          <a:p>
            <a:r>
              <a:rPr lang="ja-JP" altLang="en-US" sz="2800" dirty="0">
                <a:solidFill>
                  <a:schemeClr val="accent1">
                    <a:lumMod val="75000"/>
                  </a:schemeClr>
                </a:solidFill>
              </a:rPr>
              <a:t>３</a:t>
            </a:r>
            <a:r>
              <a:rPr kumimoji="1" lang="ja-JP" altLang="en-US" sz="2800" dirty="0">
                <a:solidFill>
                  <a:schemeClr val="accent1">
                    <a:lumMod val="75000"/>
                  </a:schemeClr>
                </a:solidFill>
              </a:rPr>
              <a:t>．退職勧奨</a:t>
            </a:r>
          </a:p>
        </p:txBody>
      </p:sp>
      <p:sp>
        <p:nvSpPr>
          <p:cNvPr id="3" name="スライド番号プレースホルダー 2">
            <a:extLst>
              <a:ext uri="{FF2B5EF4-FFF2-40B4-BE49-F238E27FC236}">
                <a16:creationId xmlns:a16="http://schemas.microsoft.com/office/drawing/2014/main" id="{4C72D0F9-05D2-6D48-87CF-4CEE507A459C}"/>
              </a:ext>
            </a:extLst>
          </p:cNvPr>
          <p:cNvSpPr>
            <a:spLocks noGrp="1"/>
          </p:cNvSpPr>
          <p:nvPr>
            <p:ph type="sldNum" sz="quarter" idx="10"/>
          </p:nvPr>
        </p:nvSpPr>
        <p:spPr/>
        <p:txBody>
          <a:bodyPr/>
          <a:lstStyle/>
          <a:p>
            <a:fld id="{905F26D7-7BEB-4AD0-A71B-9B93F744BCF2}" type="slidenum">
              <a:rPr lang="ja-JP" altLang="en-US" smtClean="0"/>
              <a:pPr/>
              <a:t>32</a:t>
            </a:fld>
            <a:endParaRPr lang="ja-JP" altLang="en-US"/>
          </a:p>
        </p:txBody>
      </p:sp>
      <p:sp>
        <p:nvSpPr>
          <p:cNvPr id="4" name="テキスト ボックス 3">
            <a:extLst>
              <a:ext uri="{FF2B5EF4-FFF2-40B4-BE49-F238E27FC236}">
                <a16:creationId xmlns:a16="http://schemas.microsoft.com/office/drawing/2014/main" id="{425B5581-7BE7-FD4D-BD8D-AA3B22FD3C0D}"/>
              </a:ext>
            </a:extLst>
          </p:cNvPr>
          <p:cNvSpPr txBox="1"/>
          <p:nvPr/>
        </p:nvSpPr>
        <p:spPr>
          <a:xfrm>
            <a:off x="2856089" y="541867"/>
            <a:ext cx="0" cy="0"/>
          </a:xfrm>
          <a:prstGeom prst="rect">
            <a:avLst/>
          </a:prstGeom>
          <a:noFill/>
        </p:spPr>
        <p:txBody>
          <a:bodyPr wrap="none" lIns="0" tIns="0" rIns="0" bIns="0" rtlCol="0" anchor="t">
            <a:noAutofit/>
          </a:bodyPr>
          <a:lstStyle/>
          <a:p>
            <a:pPr algn="just" rtl="0" fontAlgn="base">
              <a:lnSpc>
                <a:spcPct val="125000"/>
              </a:lnSpc>
              <a:spcBef>
                <a:spcPct val="0"/>
              </a:spcBef>
              <a:spcAft>
                <a:spcPct val="0"/>
              </a:spcAft>
            </a:pPr>
            <a:endParaRPr kumimoji="1" lang="ja-JP" altLang="en-US" sz="2400" kern="1200">
              <a:solidFill>
                <a:srgbClr val="000000"/>
              </a:solidFill>
              <a:latin typeface="Meiryo" panose="020B0604030504040204" pitchFamily="34" charset="-128"/>
              <a:ea typeface="Meiryo" panose="020B0604030504040204" pitchFamily="34" charset="-128"/>
            </a:endParaRPr>
          </a:p>
        </p:txBody>
      </p:sp>
      <p:sp>
        <p:nvSpPr>
          <p:cNvPr id="8" name="テキスト ボックス 7">
            <a:extLst>
              <a:ext uri="{FF2B5EF4-FFF2-40B4-BE49-F238E27FC236}">
                <a16:creationId xmlns:a16="http://schemas.microsoft.com/office/drawing/2014/main" id="{A194B145-E26E-3B15-6855-F6E7DAA50B1E}"/>
              </a:ext>
            </a:extLst>
          </p:cNvPr>
          <p:cNvSpPr txBox="1"/>
          <p:nvPr/>
        </p:nvSpPr>
        <p:spPr>
          <a:xfrm>
            <a:off x="653263" y="1196752"/>
            <a:ext cx="7889958" cy="390525"/>
          </a:xfrm>
          <a:prstGeom prst="rect">
            <a:avLst/>
          </a:prstGeom>
          <a:noFill/>
          <a:ln>
            <a:noFill/>
          </a:ln>
        </p:spPr>
        <p:txBody>
          <a:bodyPr wrap="square" lIns="0" tIns="0" rIns="0" bIns="0" rtlCol="0" anchor="t">
            <a:noAutofit/>
          </a:bodyPr>
          <a:lstStyle/>
          <a:p>
            <a:pPr algn="just" rtl="0" fontAlgn="base">
              <a:lnSpc>
                <a:spcPct val="125000"/>
              </a:lnSpc>
              <a:spcBef>
                <a:spcPct val="0"/>
              </a:spcBef>
              <a:spcAft>
                <a:spcPct val="0"/>
              </a:spcAft>
            </a:pPr>
            <a:r>
              <a:rPr kumimoji="1" lang="ja-JP" altLang="en-US" sz="1800" kern="1200" dirty="0">
                <a:solidFill>
                  <a:srgbClr val="000000"/>
                </a:solidFill>
                <a:latin typeface="Meiryo" panose="020B0604030504040204" pitchFamily="34" charset="-128"/>
                <a:ea typeface="Meiryo" panose="020B0604030504040204" pitchFamily="34" charset="-128"/>
              </a:rPr>
              <a:t>■ 退職勧奨の流れ</a:t>
            </a:r>
            <a:endParaRPr kumimoji="1" lang="en-US" altLang="ja-JP" sz="1800" kern="1200" dirty="0">
              <a:solidFill>
                <a:srgbClr val="000000"/>
              </a:solidFill>
              <a:latin typeface="Meiryo" panose="020B0604030504040204" pitchFamily="34" charset="-128"/>
              <a:ea typeface="Meiryo" panose="020B0604030504040204" pitchFamily="34" charset="-128"/>
            </a:endParaRPr>
          </a:p>
          <a:p>
            <a:pPr algn="just" rtl="0" fontAlgn="base">
              <a:lnSpc>
                <a:spcPct val="125000"/>
              </a:lnSpc>
              <a:spcBef>
                <a:spcPct val="0"/>
              </a:spcBef>
              <a:spcAft>
                <a:spcPct val="0"/>
              </a:spcAft>
            </a:pPr>
            <a:endParaRPr lang="en-US" altLang="ja-JP" sz="1800" dirty="0">
              <a:solidFill>
                <a:srgbClr val="000000"/>
              </a:solidFill>
              <a:latin typeface="Meiryo" panose="020B0604030504040204" pitchFamily="34" charset="-128"/>
              <a:ea typeface="Meiryo" panose="020B0604030504040204" pitchFamily="34" charset="-128"/>
            </a:endParaRPr>
          </a:p>
          <a:p>
            <a:pPr algn="just" rtl="0" fontAlgn="base">
              <a:lnSpc>
                <a:spcPct val="125000"/>
              </a:lnSpc>
              <a:spcBef>
                <a:spcPct val="0"/>
              </a:spcBef>
              <a:spcAft>
                <a:spcPct val="0"/>
              </a:spcAft>
            </a:pPr>
            <a:r>
              <a:rPr lang="ja-JP" altLang="en-US" sz="1800" dirty="0">
                <a:solidFill>
                  <a:srgbClr val="000000"/>
                </a:solidFill>
                <a:latin typeface="Meiryo" panose="020B0604030504040204" pitchFamily="34" charset="-128"/>
                <a:ea typeface="Meiryo" panose="020B0604030504040204" pitchFamily="34" charset="-128"/>
              </a:rPr>
              <a:t>③</a:t>
            </a:r>
            <a:r>
              <a:rPr kumimoji="1" lang="ja-JP" altLang="en-US" sz="1800" kern="1200" dirty="0">
                <a:solidFill>
                  <a:srgbClr val="000000"/>
                </a:solidFill>
                <a:latin typeface="Meiryo" panose="020B0604030504040204" pitchFamily="34" charset="-128"/>
                <a:ea typeface="Meiryo" panose="020B0604030504040204" pitchFamily="34" charset="-128"/>
              </a:rPr>
              <a:t>　退職勧奨当日は、シナリオに沿って粛々と進める。</a:t>
            </a:r>
            <a:endParaRPr kumimoji="1" lang="en-US" altLang="ja-JP" sz="1800" kern="1200" dirty="0">
              <a:solidFill>
                <a:srgbClr val="000000"/>
              </a:solidFill>
              <a:latin typeface="Meiryo" panose="020B0604030504040204" pitchFamily="34" charset="-128"/>
              <a:ea typeface="Meiryo" panose="020B0604030504040204" pitchFamily="34" charset="-128"/>
            </a:endParaRPr>
          </a:p>
          <a:p>
            <a:pPr marL="742950" lvl="1" indent="-285750" algn="just">
              <a:lnSpc>
                <a:spcPct val="125000"/>
              </a:lnSpc>
              <a:buFont typeface="Wingdings" panose="05000000000000000000" pitchFamily="2" charset="2"/>
              <a:buChar char="Ø"/>
            </a:pPr>
            <a:r>
              <a:rPr lang="ja-JP" altLang="en-US" sz="1600" dirty="0">
                <a:solidFill>
                  <a:srgbClr val="000000"/>
                </a:solidFill>
                <a:latin typeface="Meiryo" panose="020B0604030504040204" pitchFamily="34" charset="-128"/>
                <a:ea typeface="Meiryo" panose="020B0604030504040204" pitchFamily="34" charset="-128"/>
              </a:rPr>
              <a:t>まずは本人の問題行動を指摘し、業務態度が改善していないと伝える</a:t>
            </a:r>
            <a:endParaRPr lang="en-US" altLang="ja-JP" sz="1600" dirty="0">
              <a:solidFill>
                <a:srgbClr val="000000"/>
              </a:solidFill>
              <a:latin typeface="Meiryo" panose="020B0604030504040204" pitchFamily="34" charset="-128"/>
              <a:ea typeface="Meiryo" panose="020B0604030504040204" pitchFamily="34" charset="-128"/>
            </a:endParaRPr>
          </a:p>
          <a:p>
            <a:pPr marL="742950" lvl="1" indent="-285750" algn="just">
              <a:lnSpc>
                <a:spcPct val="125000"/>
              </a:lnSpc>
              <a:buFont typeface="Wingdings" panose="05000000000000000000" pitchFamily="2" charset="2"/>
              <a:buChar char="Ø"/>
            </a:pPr>
            <a:r>
              <a:rPr lang="ja-JP" altLang="en-US" sz="1600" dirty="0">
                <a:solidFill>
                  <a:srgbClr val="000000"/>
                </a:solidFill>
                <a:latin typeface="Meiryo" panose="020B0604030504040204" pitchFamily="34" charset="-128"/>
                <a:ea typeface="Meiryo" panose="020B0604030504040204" pitchFamily="34" charset="-128"/>
              </a:rPr>
              <a:t>プライドが高い社員や在籍年数の長い社員対しては、過去の功績への感謝も伝える。社員のキャラクター・感情次第では謝罪も十分あり得る（謝罪を得たことで納得して退職するケースもある）。</a:t>
            </a:r>
            <a:endParaRPr kumimoji="1" lang="en-US" altLang="ja-JP" sz="1600" kern="1200" dirty="0">
              <a:solidFill>
                <a:srgbClr val="000000"/>
              </a:solidFill>
              <a:latin typeface="Meiryo" panose="020B0604030504040204" pitchFamily="34" charset="-128"/>
              <a:ea typeface="Meiryo" panose="020B0604030504040204" pitchFamily="34" charset="-128"/>
            </a:endParaRPr>
          </a:p>
          <a:p>
            <a:pPr marL="742950" lvl="1" indent="-285750" algn="just">
              <a:lnSpc>
                <a:spcPct val="125000"/>
              </a:lnSpc>
              <a:buFont typeface="Wingdings" panose="05000000000000000000" pitchFamily="2" charset="2"/>
              <a:buChar char="Ø"/>
            </a:pPr>
            <a:r>
              <a:rPr lang="ja-JP" altLang="en-US" sz="1600" dirty="0">
                <a:solidFill>
                  <a:srgbClr val="000000"/>
                </a:solidFill>
                <a:latin typeface="Meiryo" panose="020B0604030504040204" pitchFamily="34" charset="-128"/>
                <a:ea typeface="Meiryo" panose="020B0604030504040204" pitchFamily="34" charset="-128"/>
              </a:rPr>
              <a:t>このまま在職していると会社としてどういう措置をとるか（配置転換など）を伝える。</a:t>
            </a:r>
            <a:endParaRPr lang="en-US" altLang="ja-JP" sz="1600" dirty="0">
              <a:solidFill>
                <a:srgbClr val="000000"/>
              </a:solidFill>
              <a:latin typeface="Meiryo" panose="020B0604030504040204" pitchFamily="34" charset="-128"/>
              <a:ea typeface="Meiryo" panose="020B0604030504040204" pitchFamily="34" charset="-128"/>
            </a:endParaRPr>
          </a:p>
          <a:p>
            <a:pPr marL="742950" lvl="1" indent="-285750" algn="just">
              <a:lnSpc>
                <a:spcPct val="125000"/>
              </a:lnSpc>
              <a:buFont typeface="Wingdings" panose="05000000000000000000" pitchFamily="2" charset="2"/>
              <a:buChar char="Ø"/>
            </a:pPr>
            <a:r>
              <a:rPr lang="ja-JP" altLang="en-US" sz="1600" dirty="0">
                <a:solidFill>
                  <a:srgbClr val="000000"/>
                </a:solidFill>
                <a:latin typeface="Meiryo" panose="020B0604030504040204" pitchFamily="34" charset="-128"/>
                <a:ea typeface="Meiryo" panose="020B0604030504040204" pitchFamily="34" charset="-128"/>
              </a:rPr>
              <a:t>一通り話をしたうえで、解決金などの提示をする。期限も伝える。その際に「この提案は今回限りで、期限内に回答をもらえなかった場合は撤回する」と添える。</a:t>
            </a:r>
            <a:endParaRPr lang="en-US" altLang="ja-JP" sz="1600" dirty="0">
              <a:solidFill>
                <a:srgbClr val="000000"/>
              </a:solidFill>
              <a:latin typeface="Meiryo" panose="020B0604030504040204" pitchFamily="34" charset="-128"/>
              <a:ea typeface="Meiryo" panose="020B0604030504040204" pitchFamily="34" charset="-128"/>
            </a:endParaRPr>
          </a:p>
          <a:p>
            <a:pPr marL="742950" lvl="1" indent="-285750" algn="just">
              <a:lnSpc>
                <a:spcPct val="125000"/>
              </a:lnSpc>
              <a:buFont typeface="Wingdings" panose="05000000000000000000" pitchFamily="2" charset="2"/>
              <a:buChar char="Ø"/>
            </a:pPr>
            <a:r>
              <a:rPr lang="ja-JP" altLang="en-US" sz="1600" dirty="0">
                <a:solidFill>
                  <a:srgbClr val="000000"/>
                </a:solidFill>
                <a:latin typeface="Meiryo" panose="020B0604030504040204" pitchFamily="34" charset="-128"/>
                <a:ea typeface="Meiryo" panose="020B0604030504040204" pitchFamily="34" charset="-128"/>
              </a:rPr>
              <a:t>その場で退職届にサインをしたいと言い出したら、「●月●日の退職勧奨を受けて承諾したため、●月●日付で退職いたします」と紙に書いてもらう。日付の記載・署名も忘れずに。捺印は不要。</a:t>
            </a:r>
            <a:endParaRPr kumimoji="1" lang="en-US" altLang="ja-JP" sz="1600" kern="1200" dirty="0">
              <a:solidFill>
                <a:srgbClr val="000000"/>
              </a:solidFill>
              <a:latin typeface="Meiryo" panose="020B0604030504040204" pitchFamily="34" charset="-128"/>
              <a:ea typeface="Meiryo" panose="020B0604030504040204" pitchFamily="34" charset="-128"/>
            </a:endParaRPr>
          </a:p>
          <a:p>
            <a:pPr algn="just" rtl="0" fontAlgn="base">
              <a:lnSpc>
                <a:spcPct val="125000"/>
              </a:lnSpc>
              <a:spcBef>
                <a:spcPct val="0"/>
              </a:spcBef>
              <a:spcAft>
                <a:spcPct val="0"/>
              </a:spcAft>
            </a:pPr>
            <a:endParaRPr lang="en-US" altLang="ja-JP" sz="1800" dirty="0">
              <a:solidFill>
                <a:srgbClr val="000000"/>
              </a:solidFill>
              <a:latin typeface="Meiryo" panose="020B0604030504040204" pitchFamily="34" charset="-128"/>
              <a:ea typeface="Meiryo" panose="020B0604030504040204" pitchFamily="34" charset="-128"/>
            </a:endParaRPr>
          </a:p>
          <a:p>
            <a:pPr algn="just" rtl="0" fontAlgn="base">
              <a:lnSpc>
                <a:spcPct val="125000"/>
              </a:lnSpc>
              <a:spcBef>
                <a:spcPct val="0"/>
              </a:spcBef>
              <a:spcAft>
                <a:spcPct val="0"/>
              </a:spcAft>
            </a:pPr>
            <a:r>
              <a:rPr lang="ja-JP" altLang="en-US" sz="1800" dirty="0">
                <a:solidFill>
                  <a:srgbClr val="000000"/>
                </a:solidFill>
                <a:latin typeface="Meiryo" panose="020B0604030504040204" pitchFamily="34" charset="-128"/>
                <a:ea typeface="Meiryo" panose="020B0604030504040204" pitchFamily="34" charset="-128"/>
              </a:rPr>
              <a:t>④　社員が検討しますといった段階ですぐに面談を終了する（</a:t>
            </a:r>
            <a:r>
              <a:rPr lang="en-US" altLang="ja-JP" sz="1800" dirty="0">
                <a:solidFill>
                  <a:srgbClr val="000000"/>
                </a:solidFill>
                <a:latin typeface="Meiryo" panose="020B0604030504040204" pitchFamily="34" charset="-128"/>
                <a:ea typeface="Meiryo" panose="020B0604030504040204" pitchFamily="34" charset="-128"/>
              </a:rPr>
              <a:t>30</a:t>
            </a:r>
            <a:r>
              <a:rPr lang="ja-JP" altLang="en-US" sz="1800" dirty="0">
                <a:solidFill>
                  <a:srgbClr val="000000"/>
                </a:solidFill>
                <a:latin typeface="Meiryo" panose="020B0604030504040204" pitchFamily="34" charset="-128"/>
                <a:ea typeface="Meiryo" panose="020B0604030504040204" pitchFamily="34" charset="-128"/>
              </a:rPr>
              <a:t>分程度）。</a:t>
            </a:r>
            <a:endParaRPr lang="en-US" altLang="ja-JP" sz="1800" dirty="0">
              <a:solidFill>
                <a:srgbClr val="000000"/>
              </a:solidFill>
              <a:latin typeface="Meiryo" panose="020B0604030504040204" pitchFamily="34" charset="-128"/>
              <a:ea typeface="Meiryo" panose="020B0604030504040204" pitchFamily="34" charset="-128"/>
            </a:endParaRPr>
          </a:p>
          <a:p>
            <a:pPr algn="just" rtl="0" fontAlgn="base">
              <a:lnSpc>
                <a:spcPct val="125000"/>
              </a:lnSpc>
              <a:spcBef>
                <a:spcPct val="0"/>
              </a:spcBef>
              <a:spcAft>
                <a:spcPct val="0"/>
              </a:spcAft>
            </a:pPr>
            <a:endParaRPr kumimoji="1" lang="ja-JP" altLang="en-US" sz="1800" kern="1200" dirty="0">
              <a:solidFill>
                <a:srgbClr val="000000"/>
              </a:solidFill>
              <a:latin typeface="Meiryo" panose="020B0604030504040204" pitchFamily="34" charset="-128"/>
              <a:ea typeface="Meiryo" panose="020B0604030504040204" pitchFamily="34" charset="-128"/>
            </a:endParaRPr>
          </a:p>
        </p:txBody>
      </p:sp>
      <p:sp>
        <p:nvSpPr>
          <p:cNvPr id="6" name="テキスト ボックス 5">
            <a:extLst>
              <a:ext uri="{FF2B5EF4-FFF2-40B4-BE49-F238E27FC236}">
                <a16:creationId xmlns:a16="http://schemas.microsoft.com/office/drawing/2014/main" id="{C5E5BCD5-020C-CB83-4B9C-5F04C340A499}"/>
              </a:ext>
            </a:extLst>
          </p:cNvPr>
          <p:cNvSpPr txBox="1"/>
          <p:nvPr/>
        </p:nvSpPr>
        <p:spPr>
          <a:xfrm>
            <a:off x="677557" y="3717032"/>
            <a:ext cx="7889958" cy="1296144"/>
          </a:xfrm>
          <a:prstGeom prst="rect">
            <a:avLst/>
          </a:prstGeom>
          <a:noFill/>
          <a:ln>
            <a:noFill/>
          </a:ln>
        </p:spPr>
        <p:txBody>
          <a:bodyPr wrap="square" lIns="0" tIns="0" rIns="0" bIns="0" rtlCol="0" anchor="t">
            <a:noAutofit/>
          </a:bodyPr>
          <a:lstStyle/>
          <a:p>
            <a:pPr algn="just" rtl="0" fontAlgn="base">
              <a:lnSpc>
                <a:spcPct val="150000"/>
              </a:lnSpc>
              <a:spcBef>
                <a:spcPct val="0"/>
              </a:spcBef>
              <a:spcAft>
                <a:spcPct val="0"/>
              </a:spcAft>
            </a:pPr>
            <a:endParaRPr kumimoji="1" lang="en-US" altLang="ja-JP" sz="1800" kern="1200" dirty="0">
              <a:solidFill>
                <a:srgbClr val="000000"/>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5744864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413D02-822E-FD4B-AB17-D420A0C52BBB}"/>
              </a:ext>
            </a:extLst>
          </p:cNvPr>
          <p:cNvSpPr>
            <a:spLocks noGrp="1"/>
          </p:cNvSpPr>
          <p:nvPr>
            <p:ph type="title"/>
          </p:nvPr>
        </p:nvSpPr>
        <p:spPr/>
        <p:txBody>
          <a:bodyPr/>
          <a:lstStyle/>
          <a:p>
            <a:r>
              <a:rPr lang="ja-JP" altLang="en-US" sz="2800" dirty="0">
                <a:solidFill>
                  <a:schemeClr val="accent1">
                    <a:lumMod val="75000"/>
                  </a:schemeClr>
                </a:solidFill>
              </a:rPr>
              <a:t>３</a:t>
            </a:r>
            <a:r>
              <a:rPr kumimoji="1" lang="ja-JP" altLang="en-US" sz="2800" dirty="0">
                <a:solidFill>
                  <a:schemeClr val="accent1">
                    <a:lumMod val="75000"/>
                  </a:schemeClr>
                </a:solidFill>
              </a:rPr>
              <a:t>．退職勧奨</a:t>
            </a:r>
          </a:p>
        </p:txBody>
      </p:sp>
      <p:sp>
        <p:nvSpPr>
          <p:cNvPr id="3" name="スライド番号プレースホルダー 2">
            <a:extLst>
              <a:ext uri="{FF2B5EF4-FFF2-40B4-BE49-F238E27FC236}">
                <a16:creationId xmlns:a16="http://schemas.microsoft.com/office/drawing/2014/main" id="{4C72D0F9-05D2-6D48-87CF-4CEE507A459C}"/>
              </a:ext>
            </a:extLst>
          </p:cNvPr>
          <p:cNvSpPr>
            <a:spLocks noGrp="1"/>
          </p:cNvSpPr>
          <p:nvPr>
            <p:ph type="sldNum" sz="quarter" idx="10"/>
          </p:nvPr>
        </p:nvSpPr>
        <p:spPr/>
        <p:txBody>
          <a:bodyPr/>
          <a:lstStyle/>
          <a:p>
            <a:fld id="{905F26D7-7BEB-4AD0-A71B-9B93F744BCF2}" type="slidenum">
              <a:rPr lang="ja-JP" altLang="en-US" smtClean="0"/>
              <a:pPr/>
              <a:t>33</a:t>
            </a:fld>
            <a:endParaRPr lang="ja-JP" altLang="en-US"/>
          </a:p>
        </p:txBody>
      </p:sp>
      <p:sp>
        <p:nvSpPr>
          <p:cNvPr id="4" name="テキスト ボックス 3">
            <a:extLst>
              <a:ext uri="{FF2B5EF4-FFF2-40B4-BE49-F238E27FC236}">
                <a16:creationId xmlns:a16="http://schemas.microsoft.com/office/drawing/2014/main" id="{425B5581-7BE7-FD4D-BD8D-AA3B22FD3C0D}"/>
              </a:ext>
            </a:extLst>
          </p:cNvPr>
          <p:cNvSpPr txBox="1"/>
          <p:nvPr/>
        </p:nvSpPr>
        <p:spPr>
          <a:xfrm>
            <a:off x="2856089" y="541867"/>
            <a:ext cx="0" cy="0"/>
          </a:xfrm>
          <a:prstGeom prst="rect">
            <a:avLst/>
          </a:prstGeom>
          <a:noFill/>
        </p:spPr>
        <p:txBody>
          <a:bodyPr wrap="none" lIns="0" tIns="0" rIns="0" bIns="0" rtlCol="0" anchor="t">
            <a:noAutofit/>
          </a:bodyPr>
          <a:lstStyle/>
          <a:p>
            <a:pPr algn="just" rtl="0" fontAlgn="base">
              <a:lnSpc>
                <a:spcPct val="125000"/>
              </a:lnSpc>
              <a:spcBef>
                <a:spcPct val="0"/>
              </a:spcBef>
              <a:spcAft>
                <a:spcPct val="0"/>
              </a:spcAft>
            </a:pPr>
            <a:endParaRPr kumimoji="1" lang="ja-JP" altLang="en-US" sz="2400" kern="1200">
              <a:solidFill>
                <a:srgbClr val="000000"/>
              </a:solidFill>
              <a:latin typeface="Meiryo" panose="020B0604030504040204" pitchFamily="34" charset="-128"/>
              <a:ea typeface="Meiryo" panose="020B0604030504040204" pitchFamily="34" charset="-128"/>
            </a:endParaRPr>
          </a:p>
        </p:txBody>
      </p:sp>
      <p:sp>
        <p:nvSpPr>
          <p:cNvPr id="5" name="テキスト ボックス 4">
            <a:extLst>
              <a:ext uri="{FF2B5EF4-FFF2-40B4-BE49-F238E27FC236}">
                <a16:creationId xmlns:a16="http://schemas.microsoft.com/office/drawing/2014/main" id="{17703329-E4F0-454C-047F-A556C09A52A2}"/>
              </a:ext>
            </a:extLst>
          </p:cNvPr>
          <p:cNvSpPr txBox="1"/>
          <p:nvPr/>
        </p:nvSpPr>
        <p:spPr>
          <a:xfrm>
            <a:off x="508000" y="1700808"/>
            <a:ext cx="8126413" cy="2016224"/>
          </a:xfrm>
          <a:prstGeom prst="roundRect">
            <a:avLst/>
          </a:prstGeom>
          <a:ln>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wrap="square" lIns="0" tIns="0" rIns="0" bIns="0" rtlCol="0" anchor="t">
            <a:noAutofit/>
          </a:bodyPr>
          <a:lstStyle/>
          <a:p>
            <a:pPr algn="ctr" rtl="0" fontAlgn="base">
              <a:lnSpc>
                <a:spcPct val="150000"/>
              </a:lnSpc>
              <a:spcBef>
                <a:spcPct val="0"/>
              </a:spcBef>
              <a:spcAft>
                <a:spcPct val="0"/>
              </a:spcAft>
            </a:pPr>
            <a:r>
              <a:rPr lang="ja-JP" altLang="en-US" sz="1800" b="1" dirty="0">
                <a:solidFill>
                  <a:srgbClr val="FF0000"/>
                </a:solidFill>
                <a:latin typeface="Meiryo" panose="020B0604030504040204" pitchFamily="34" charset="-128"/>
                <a:ea typeface="Meiryo" panose="020B0604030504040204" pitchFamily="34" charset="-128"/>
              </a:rPr>
              <a:t>退職勧奨の拒否を理由とする</a:t>
            </a:r>
            <a:r>
              <a:rPr lang="ja-JP" altLang="en-US" sz="1800" dirty="0">
                <a:solidFill>
                  <a:srgbClr val="000000"/>
                </a:solidFill>
                <a:latin typeface="Meiryo" panose="020B0604030504040204" pitchFamily="34" charset="-128"/>
                <a:ea typeface="Meiryo" panose="020B0604030504040204" pitchFamily="34" charset="-128"/>
              </a:rPr>
              <a:t>懲戒処分や配置転換はしてはいけない</a:t>
            </a:r>
            <a:endParaRPr lang="en-US" altLang="ja-JP" sz="1800" dirty="0">
              <a:solidFill>
                <a:srgbClr val="000000"/>
              </a:solidFill>
              <a:latin typeface="Meiryo" panose="020B0604030504040204" pitchFamily="34" charset="-128"/>
              <a:ea typeface="Meiryo" panose="020B0604030504040204" pitchFamily="34" charset="-128"/>
            </a:endParaRPr>
          </a:p>
          <a:p>
            <a:pPr algn="just" rtl="0" fontAlgn="base">
              <a:lnSpc>
                <a:spcPct val="150000"/>
              </a:lnSpc>
              <a:spcBef>
                <a:spcPct val="0"/>
              </a:spcBef>
              <a:spcAft>
                <a:spcPct val="0"/>
              </a:spcAft>
            </a:pPr>
            <a:r>
              <a:rPr lang="ja-JP" altLang="en-US" sz="1400" dirty="0">
                <a:solidFill>
                  <a:srgbClr val="000000"/>
                </a:solidFill>
                <a:latin typeface="Meiryo" panose="020B0604030504040204" pitchFamily="34" charset="-128"/>
                <a:ea typeface="Meiryo" panose="020B0604030504040204" pitchFamily="34" charset="-128"/>
              </a:rPr>
              <a:t>　➡　　報復的措置と捉えられ、違法になる。</a:t>
            </a:r>
            <a:endParaRPr lang="en-US" altLang="ja-JP" sz="1400" dirty="0">
              <a:solidFill>
                <a:srgbClr val="000000"/>
              </a:solidFill>
              <a:latin typeface="Meiryo" panose="020B0604030504040204" pitchFamily="34" charset="-128"/>
              <a:ea typeface="Meiryo" panose="020B0604030504040204" pitchFamily="34" charset="-128"/>
            </a:endParaRPr>
          </a:p>
          <a:p>
            <a:pPr algn="just" rtl="0" fontAlgn="base">
              <a:lnSpc>
                <a:spcPct val="150000"/>
              </a:lnSpc>
              <a:spcBef>
                <a:spcPct val="0"/>
              </a:spcBef>
              <a:spcAft>
                <a:spcPct val="0"/>
              </a:spcAft>
            </a:pPr>
            <a:r>
              <a:rPr lang="ja-JP" altLang="en-US" sz="1400" dirty="0">
                <a:solidFill>
                  <a:srgbClr val="000000"/>
                </a:solidFill>
                <a:latin typeface="Meiryo" panose="020B0604030504040204" pitchFamily="34" charset="-128"/>
                <a:ea typeface="Meiryo" panose="020B0604030504040204" pitchFamily="34" charset="-128"/>
              </a:rPr>
              <a:t>　　　　違法とされないように、「このままだと会社としても人事異動を選択せざるを得</a:t>
            </a:r>
            <a:endParaRPr lang="en-US" altLang="ja-JP" sz="1400" dirty="0">
              <a:solidFill>
                <a:srgbClr val="000000"/>
              </a:solidFill>
              <a:latin typeface="Meiryo" panose="020B0604030504040204" pitchFamily="34" charset="-128"/>
              <a:ea typeface="Meiryo" panose="020B0604030504040204" pitchFamily="34" charset="-128"/>
            </a:endParaRPr>
          </a:p>
          <a:p>
            <a:pPr algn="just" rtl="0" fontAlgn="base">
              <a:lnSpc>
                <a:spcPct val="150000"/>
              </a:lnSpc>
              <a:spcBef>
                <a:spcPct val="0"/>
              </a:spcBef>
              <a:spcAft>
                <a:spcPct val="0"/>
              </a:spcAft>
            </a:pPr>
            <a:r>
              <a:rPr lang="ja-JP" altLang="en-US" sz="1400" dirty="0">
                <a:solidFill>
                  <a:srgbClr val="000000"/>
                </a:solidFill>
                <a:latin typeface="Meiryo" panose="020B0604030504040204" pitchFamily="34" charset="-128"/>
                <a:ea typeface="Meiryo" panose="020B0604030504040204" pitchFamily="34" charset="-128"/>
              </a:rPr>
              <a:t>　　　　ないが、君も本意ではないだろうから退職を検討してはどうか」というスタンス</a:t>
            </a:r>
            <a:endParaRPr lang="en-US" altLang="ja-JP" sz="1400" dirty="0">
              <a:solidFill>
                <a:srgbClr val="000000"/>
              </a:solidFill>
              <a:latin typeface="Meiryo" panose="020B0604030504040204" pitchFamily="34" charset="-128"/>
              <a:ea typeface="Meiryo" panose="020B0604030504040204" pitchFamily="34" charset="-128"/>
            </a:endParaRPr>
          </a:p>
          <a:p>
            <a:pPr algn="just" rtl="0" fontAlgn="base">
              <a:lnSpc>
                <a:spcPct val="150000"/>
              </a:lnSpc>
              <a:spcBef>
                <a:spcPct val="0"/>
              </a:spcBef>
              <a:spcAft>
                <a:spcPct val="0"/>
              </a:spcAft>
            </a:pPr>
            <a:r>
              <a:rPr lang="ja-JP" altLang="en-US" sz="1400" dirty="0">
                <a:solidFill>
                  <a:srgbClr val="000000"/>
                </a:solidFill>
                <a:latin typeface="Meiryo" panose="020B0604030504040204" pitchFamily="34" charset="-128"/>
                <a:ea typeface="Meiryo" panose="020B0604030504040204" pitchFamily="34" charset="-128"/>
              </a:rPr>
              <a:t>　　　　が良い。</a:t>
            </a:r>
            <a:endParaRPr lang="en-US" altLang="ja-JP" sz="1400" dirty="0">
              <a:solidFill>
                <a:srgbClr val="000000"/>
              </a:solidFill>
              <a:latin typeface="Meiryo" panose="020B0604030504040204" pitchFamily="34" charset="-128"/>
              <a:ea typeface="Meiryo" panose="020B0604030504040204" pitchFamily="34" charset="-128"/>
            </a:endParaRPr>
          </a:p>
        </p:txBody>
      </p:sp>
      <p:sp>
        <p:nvSpPr>
          <p:cNvPr id="8" name="テキスト ボックス 7">
            <a:extLst>
              <a:ext uri="{FF2B5EF4-FFF2-40B4-BE49-F238E27FC236}">
                <a16:creationId xmlns:a16="http://schemas.microsoft.com/office/drawing/2014/main" id="{A194B145-E26E-3B15-6855-F6E7DAA50B1E}"/>
              </a:ext>
            </a:extLst>
          </p:cNvPr>
          <p:cNvSpPr txBox="1"/>
          <p:nvPr/>
        </p:nvSpPr>
        <p:spPr>
          <a:xfrm>
            <a:off x="653263" y="1196752"/>
            <a:ext cx="7889958" cy="390525"/>
          </a:xfrm>
          <a:prstGeom prst="rect">
            <a:avLst/>
          </a:prstGeom>
          <a:noFill/>
          <a:ln>
            <a:noFill/>
          </a:ln>
        </p:spPr>
        <p:txBody>
          <a:bodyPr wrap="square" lIns="0" tIns="0" rIns="0" bIns="0" rtlCol="0" anchor="t">
            <a:noAutofit/>
          </a:bodyPr>
          <a:lstStyle/>
          <a:p>
            <a:pPr algn="just" rtl="0" fontAlgn="base">
              <a:lnSpc>
                <a:spcPct val="125000"/>
              </a:lnSpc>
              <a:spcBef>
                <a:spcPct val="0"/>
              </a:spcBef>
              <a:spcAft>
                <a:spcPct val="0"/>
              </a:spcAft>
            </a:pPr>
            <a:r>
              <a:rPr kumimoji="1" lang="ja-JP" altLang="en-US" sz="1800" kern="1200" dirty="0">
                <a:solidFill>
                  <a:srgbClr val="000000"/>
                </a:solidFill>
                <a:latin typeface="Meiryo" panose="020B0604030504040204" pitchFamily="34" charset="-128"/>
                <a:ea typeface="Meiryo" panose="020B0604030504040204" pitchFamily="34" charset="-128"/>
              </a:rPr>
              <a:t>■ 退職勧奨</a:t>
            </a:r>
            <a:r>
              <a:rPr lang="ja-JP" altLang="en-US" sz="1800" dirty="0">
                <a:solidFill>
                  <a:srgbClr val="000000"/>
                </a:solidFill>
                <a:latin typeface="Meiryo" panose="020B0604030504040204" pitchFamily="34" charset="-128"/>
                <a:ea typeface="Meiryo" panose="020B0604030504040204" pitchFamily="34" charset="-128"/>
              </a:rPr>
              <a:t>を断られてしまったら？</a:t>
            </a:r>
            <a:endParaRPr kumimoji="1" lang="ja-JP" altLang="en-US" sz="1800" kern="1200" dirty="0">
              <a:solidFill>
                <a:srgbClr val="000000"/>
              </a:solidFill>
              <a:latin typeface="Meiryo" panose="020B0604030504040204" pitchFamily="34" charset="-128"/>
              <a:ea typeface="Meiryo" panose="020B0604030504040204" pitchFamily="34" charset="-128"/>
            </a:endParaRPr>
          </a:p>
        </p:txBody>
      </p:sp>
      <p:sp>
        <p:nvSpPr>
          <p:cNvPr id="7" name="矢印: 下 6">
            <a:extLst>
              <a:ext uri="{FF2B5EF4-FFF2-40B4-BE49-F238E27FC236}">
                <a16:creationId xmlns:a16="http://schemas.microsoft.com/office/drawing/2014/main" id="{EF6D1E67-4AB9-AA3C-5690-2011F64CC8B1}"/>
              </a:ext>
            </a:extLst>
          </p:cNvPr>
          <p:cNvSpPr/>
          <p:nvPr/>
        </p:nvSpPr>
        <p:spPr>
          <a:xfrm>
            <a:off x="4283968" y="3865066"/>
            <a:ext cx="576064" cy="504056"/>
          </a:xfrm>
          <a:prstGeom prst="downArrow">
            <a:avLst/>
          </a:prstGeom>
          <a:solidFill>
            <a:schemeClr val="accent2">
              <a:lumMod val="20000"/>
              <a:lumOff val="8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endParaRPr kumimoji="1" lang="ja-JP" altLang="en-US" sz="1400" dirty="0">
              <a:solidFill>
                <a:schemeClr val="tx1"/>
              </a:solidFill>
              <a:latin typeface="HGPｺﾞｼｯｸM" panose="020B0600000000000000" pitchFamily="50" charset="-128"/>
              <a:ea typeface="HGPｺﾞｼｯｸM" panose="020B0600000000000000" pitchFamily="50" charset="-128"/>
            </a:endParaRPr>
          </a:p>
        </p:txBody>
      </p:sp>
      <p:sp>
        <p:nvSpPr>
          <p:cNvPr id="9" name="テキスト ボックス 8">
            <a:extLst>
              <a:ext uri="{FF2B5EF4-FFF2-40B4-BE49-F238E27FC236}">
                <a16:creationId xmlns:a16="http://schemas.microsoft.com/office/drawing/2014/main" id="{0DD2FB70-8B6F-D818-787D-ACDED58A6C1E}"/>
              </a:ext>
            </a:extLst>
          </p:cNvPr>
          <p:cNvSpPr txBox="1"/>
          <p:nvPr/>
        </p:nvSpPr>
        <p:spPr>
          <a:xfrm>
            <a:off x="535034" y="4603279"/>
            <a:ext cx="8126413" cy="504056"/>
          </a:xfrm>
          <a:prstGeom prst="roundRect">
            <a:avLst/>
          </a:prstGeom>
          <a:ln>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lIns="0" tIns="0" rIns="0" bIns="0" rtlCol="0" anchor="t">
            <a:noAutofit/>
          </a:bodyPr>
          <a:lstStyle/>
          <a:p>
            <a:pPr algn="ctr" rtl="0" fontAlgn="base">
              <a:lnSpc>
                <a:spcPct val="150000"/>
              </a:lnSpc>
              <a:spcBef>
                <a:spcPct val="0"/>
              </a:spcBef>
              <a:spcAft>
                <a:spcPct val="0"/>
              </a:spcAft>
            </a:pPr>
            <a:r>
              <a:rPr lang="ja-JP" altLang="en-US" sz="1600" dirty="0">
                <a:solidFill>
                  <a:srgbClr val="000000"/>
                </a:solidFill>
                <a:latin typeface="Meiryo" panose="020B0604030504040204" pitchFamily="34" charset="-128"/>
                <a:ea typeface="Meiryo" panose="020B0604030504040204" pitchFamily="34" charset="-128"/>
              </a:rPr>
              <a:t>粛々と事前に予定していた配置転換・降格等を行う</a:t>
            </a:r>
            <a:endParaRPr lang="en-US" altLang="ja-JP" sz="1600" dirty="0">
              <a:solidFill>
                <a:srgbClr val="000000"/>
              </a:solidFill>
              <a:latin typeface="Meiryo" panose="020B0604030504040204" pitchFamily="34" charset="-128"/>
              <a:ea typeface="Meiryo" panose="020B0604030504040204" pitchFamily="34" charset="-128"/>
            </a:endParaRPr>
          </a:p>
        </p:txBody>
      </p:sp>
      <p:sp>
        <p:nvSpPr>
          <p:cNvPr id="10" name="矢印: 下 9">
            <a:extLst>
              <a:ext uri="{FF2B5EF4-FFF2-40B4-BE49-F238E27FC236}">
                <a16:creationId xmlns:a16="http://schemas.microsoft.com/office/drawing/2014/main" id="{6B47EA0C-AE66-F863-64AD-B5A159C6BAD5}"/>
              </a:ext>
            </a:extLst>
          </p:cNvPr>
          <p:cNvSpPr/>
          <p:nvPr/>
        </p:nvSpPr>
        <p:spPr>
          <a:xfrm>
            <a:off x="4283968" y="5265886"/>
            <a:ext cx="576064" cy="504056"/>
          </a:xfrm>
          <a:prstGeom prst="downArrow">
            <a:avLst/>
          </a:prstGeom>
          <a:solidFill>
            <a:schemeClr val="accent2">
              <a:lumMod val="20000"/>
              <a:lumOff val="8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endParaRPr kumimoji="1" lang="ja-JP" altLang="en-US" sz="1400" dirty="0">
              <a:solidFill>
                <a:schemeClr val="tx1"/>
              </a:solidFill>
              <a:latin typeface="HGPｺﾞｼｯｸM" panose="020B0600000000000000" pitchFamily="50" charset="-128"/>
              <a:ea typeface="HGPｺﾞｼｯｸM" panose="020B0600000000000000" pitchFamily="50" charset="-128"/>
            </a:endParaRPr>
          </a:p>
        </p:txBody>
      </p:sp>
      <p:sp>
        <p:nvSpPr>
          <p:cNvPr id="11" name="テキスト ボックス 10">
            <a:extLst>
              <a:ext uri="{FF2B5EF4-FFF2-40B4-BE49-F238E27FC236}">
                <a16:creationId xmlns:a16="http://schemas.microsoft.com/office/drawing/2014/main" id="{5275853B-CBC7-88A0-0163-0864EF120C19}"/>
              </a:ext>
            </a:extLst>
          </p:cNvPr>
          <p:cNvSpPr txBox="1"/>
          <p:nvPr/>
        </p:nvSpPr>
        <p:spPr>
          <a:xfrm>
            <a:off x="507999" y="5928494"/>
            <a:ext cx="8126413" cy="504056"/>
          </a:xfrm>
          <a:prstGeom prst="roundRect">
            <a:avLst/>
          </a:prstGeom>
          <a:ln>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lIns="0" tIns="0" rIns="0" bIns="0" rtlCol="0" anchor="t">
            <a:noAutofit/>
          </a:bodyPr>
          <a:lstStyle/>
          <a:p>
            <a:pPr algn="ctr" rtl="0" fontAlgn="base">
              <a:lnSpc>
                <a:spcPct val="150000"/>
              </a:lnSpc>
              <a:spcBef>
                <a:spcPct val="0"/>
              </a:spcBef>
              <a:spcAft>
                <a:spcPct val="0"/>
              </a:spcAft>
            </a:pPr>
            <a:r>
              <a:rPr lang="ja-JP" altLang="en-US" sz="1600" dirty="0">
                <a:solidFill>
                  <a:srgbClr val="000000"/>
                </a:solidFill>
                <a:latin typeface="Meiryo" panose="020B0604030504040204" pitchFamily="34" charset="-128"/>
                <a:ea typeface="Meiryo" panose="020B0604030504040204" pitchFamily="34" charset="-128"/>
              </a:rPr>
              <a:t>問題行動や注意指導が積み重なった段階で、</a:t>
            </a:r>
            <a:r>
              <a:rPr lang="ja-JP" altLang="en-US" sz="1600" b="1" dirty="0">
                <a:solidFill>
                  <a:srgbClr val="002060"/>
                </a:solidFill>
                <a:latin typeface="Meiryo" panose="020B0604030504040204" pitchFamily="34" charset="-128"/>
                <a:ea typeface="Meiryo" panose="020B0604030504040204" pitchFamily="34" charset="-128"/>
              </a:rPr>
              <a:t>新たな事情を理由</a:t>
            </a:r>
            <a:r>
              <a:rPr lang="ja-JP" altLang="en-US" sz="1600" dirty="0">
                <a:solidFill>
                  <a:srgbClr val="000000"/>
                </a:solidFill>
                <a:latin typeface="Meiryo" panose="020B0604030504040204" pitchFamily="34" charset="-128"/>
                <a:ea typeface="Meiryo" panose="020B0604030504040204" pitchFamily="34" charset="-128"/>
              </a:rPr>
              <a:t>に退職勧奨</a:t>
            </a:r>
            <a:endParaRPr lang="en-US" altLang="ja-JP" sz="1600" dirty="0">
              <a:solidFill>
                <a:srgbClr val="000000"/>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1879248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タイトル 1">
            <a:extLst>
              <a:ext uri="{FF2B5EF4-FFF2-40B4-BE49-F238E27FC236}">
                <a16:creationId xmlns:a16="http://schemas.microsoft.com/office/drawing/2014/main" id="{CAFEAD3A-01E0-465C-B107-42EA4B2340F9}"/>
              </a:ext>
            </a:extLst>
          </p:cNvPr>
          <p:cNvSpPr>
            <a:spLocks noGrp="1"/>
          </p:cNvSpPr>
          <p:nvPr>
            <p:ph type="title"/>
          </p:nvPr>
        </p:nvSpPr>
        <p:spPr/>
        <p:txBody>
          <a:bodyPr/>
          <a:lstStyle/>
          <a:p>
            <a:endParaRPr lang="ja-JP" altLang="en-US"/>
          </a:p>
        </p:txBody>
      </p:sp>
      <p:pic>
        <p:nvPicPr>
          <p:cNvPr id="40962" name="コンテンツ プレースホルダー 5">
            <a:extLst>
              <a:ext uri="{FF2B5EF4-FFF2-40B4-BE49-F238E27FC236}">
                <a16:creationId xmlns:a16="http://schemas.microsoft.com/office/drawing/2014/main" id="{88AD5CD6-2987-4123-88E9-D9327417924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000500" y="3008313"/>
            <a:ext cx="1143000" cy="1143000"/>
          </a:xfrm>
        </p:spPr>
      </p:pic>
      <p:sp>
        <p:nvSpPr>
          <p:cNvPr id="40963" name="スライド番号プレースホルダー 3">
            <a:extLst>
              <a:ext uri="{FF2B5EF4-FFF2-40B4-BE49-F238E27FC236}">
                <a16:creationId xmlns:a16="http://schemas.microsoft.com/office/drawing/2014/main" id="{D4DD60DD-9FE5-4106-9482-B67860E3354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588">
              <a:defRPr kumimoji="1" sz="2000">
                <a:solidFill>
                  <a:schemeClr val="tx1"/>
                </a:solidFill>
                <a:latin typeface="Calibri" panose="020F0502020204030204" pitchFamily="34" charset="0"/>
                <a:ea typeface="ＭＳ Ｐゴシック" panose="020B0600070205080204" pitchFamily="50" charset="-128"/>
              </a:defRPr>
            </a:lvl1pPr>
            <a:lvl2pPr defTabSz="890588">
              <a:defRPr kumimoji="1" sz="2000">
                <a:solidFill>
                  <a:schemeClr val="tx1"/>
                </a:solidFill>
                <a:latin typeface="Calibri" panose="020F0502020204030204" pitchFamily="34" charset="0"/>
                <a:ea typeface="ＭＳ Ｐゴシック" panose="020B0600070205080204" pitchFamily="50" charset="-128"/>
              </a:defRPr>
            </a:lvl2pPr>
            <a:lvl3pPr defTabSz="890588">
              <a:defRPr kumimoji="1" sz="2000">
                <a:solidFill>
                  <a:schemeClr val="tx1"/>
                </a:solidFill>
                <a:latin typeface="Calibri" panose="020F0502020204030204" pitchFamily="34" charset="0"/>
                <a:ea typeface="ＭＳ Ｐゴシック" panose="020B0600070205080204" pitchFamily="50" charset="-128"/>
              </a:defRPr>
            </a:lvl3pPr>
            <a:lvl4pPr defTabSz="890588">
              <a:defRPr kumimoji="1" sz="2000">
                <a:solidFill>
                  <a:schemeClr val="tx1"/>
                </a:solidFill>
                <a:latin typeface="Calibri" panose="020F0502020204030204" pitchFamily="34" charset="0"/>
                <a:ea typeface="ＭＳ Ｐゴシック" panose="020B0600070205080204" pitchFamily="50" charset="-128"/>
              </a:defRPr>
            </a:lvl4pPr>
            <a:lvl5pPr defTabSz="890588">
              <a:defRPr kumimoji="1" sz="2000">
                <a:solidFill>
                  <a:schemeClr val="tx1"/>
                </a:solidFill>
                <a:latin typeface="Calibri" panose="020F0502020204030204" pitchFamily="34" charset="0"/>
                <a:ea typeface="ＭＳ Ｐゴシック" panose="020B0600070205080204" pitchFamily="50" charset="-128"/>
              </a:defRPr>
            </a:lvl5pPr>
            <a:lvl6pPr marL="2543175" indent="-257175" defTabSz="890588"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6pPr>
            <a:lvl7pPr marL="3000375" indent="-257175" defTabSz="890588"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7pPr>
            <a:lvl8pPr marL="3457575" indent="-257175" defTabSz="890588"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8pPr>
            <a:lvl9pPr marL="3914775" indent="-257175" defTabSz="890588"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9pPr>
          </a:lstStyle>
          <a:p>
            <a:fld id="{B51DA4F1-AE09-4DEE-A6A7-33E98FA569CF}" type="slidenum">
              <a:rPr lang="ja-JP" altLang="en-US" sz="1200">
                <a:solidFill>
                  <a:srgbClr val="000000"/>
                </a:solidFill>
                <a:latin typeface="Arial" panose="020B0604020202020204" pitchFamily="34" charset="0"/>
              </a:rPr>
              <a:pPr/>
              <a:t>34</a:t>
            </a:fld>
            <a:endParaRPr lang="ja-JP" altLang="en-US" sz="1200">
              <a:solidFill>
                <a:srgbClr val="000000"/>
              </a:solidFill>
              <a:latin typeface="Arial" panose="020B0604020202020204" pitchFamily="34" charset="0"/>
            </a:endParaRPr>
          </a:p>
        </p:txBody>
      </p:sp>
      <p:sp>
        <p:nvSpPr>
          <p:cNvPr id="5" name="正方形/長方形 4">
            <a:extLst>
              <a:ext uri="{FF2B5EF4-FFF2-40B4-BE49-F238E27FC236}">
                <a16:creationId xmlns:a16="http://schemas.microsoft.com/office/drawing/2014/main" id="{B6DA389E-0EE9-AA40-895A-F761768DD959}"/>
              </a:ext>
            </a:extLst>
          </p:cNvPr>
          <p:cNvSpPr/>
          <p:nvPr/>
        </p:nvSpPr>
        <p:spPr>
          <a:xfrm>
            <a:off x="250825" y="332656"/>
            <a:ext cx="8569325" cy="5976640"/>
          </a:xfrm>
          <a:prstGeom prst="rect">
            <a:avLst/>
          </a:prstGeom>
          <a:solidFill>
            <a:schemeClr val="accent1">
              <a:lumMod val="20000"/>
              <a:lumOff val="80000"/>
            </a:schemeClr>
          </a:solidFill>
          <a:ln w="9525">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lIns="144000" tIns="0" rIns="144000" bIns="25200" anchor="ctr"/>
          <a:lstStyle/>
          <a:p>
            <a:pPr algn="ctr">
              <a:defRPr/>
            </a:pPr>
            <a:r>
              <a:rPr lang="ja-JP" altLang="en-US" sz="2800" dirty="0">
                <a:solidFill>
                  <a:schemeClr val="tx1"/>
                </a:solidFill>
                <a:latin typeface="Meiryo" panose="020B0604030504040204" pitchFamily="34" charset="-128"/>
                <a:ea typeface="Meiryo" panose="020B0604030504040204" pitchFamily="34" charset="-128"/>
              </a:rPr>
              <a:t>ご清聴ありがとうございました。</a:t>
            </a:r>
            <a:endParaRPr lang="en-US" altLang="ja-JP" sz="2800" dirty="0">
              <a:solidFill>
                <a:schemeClr val="tx1"/>
              </a:solidFill>
              <a:latin typeface="Meiryo" panose="020B0604030504040204" pitchFamily="34" charset="-128"/>
              <a:ea typeface="Meiryo" panose="020B0604030504040204" pitchFamily="34" charset="-128"/>
            </a:endParaRPr>
          </a:p>
          <a:p>
            <a:pPr algn="ctr">
              <a:defRPr/>
            </a:pPr>
            <a:endParaRPr lang="en-US" altLang="ja-JP" sz="2800" dirty="0">
              <a:solidFill>
                <a:schemeClr val="tx1"/>
              </a:solidFill>
              <a:latin typeface="Meiryo" panose="020B0604030504040204" pitchFamily="34" charset="-128"/>
              <a:ea typeface="Meiryo" panose="020B0604030504040204" pitchFamily="34" charset="-128"/>
            </a:endParaRPr>
          </a:p>
          <a:p>
            <a:pPr algn="ctr">
              <a:defRPr/>
            </a:pPr>
            <a:r>
              <a:rPr lang="ja-JP" altLang="en-US" sz="2800" dirty="0">
                <a:solidFill>
                  <a:schemeClr val="tx1"/>
                </a:solidFill>
                <a:latin typeface="Meiryo" panose="020B0604030504040204" pitchFamily="34" charset="-128"/>
                <a:ea typeface="Meiryo" panose="020B0604030504040204" pitchFamily="34" charset="-128"/>
              </a:rPr>
              <a:t>ここからは座談会パートになります！</a:t>
            </a:r>
            <a:endParaRPr lang="en-US" altLang="ja-JP" sz="2800" dirty="0">
              <a:solidFill>
                <a:schemeClr val="tx1"/>
              </a:solidFill>
              <a:latin typeface="Meiryo" panose="020B0604030504040204" pitchFamily="34" charset="-128"/>
              <a:ea typeface="Meiryo" panose="020B0604030504040204" pitchFamily="34" charset="-128"/>
            </a:endParaRPr>
          </a:p>
        </p:txBody>
      </p:sp>
      <p:pic>
        <p:nvPicPr>
          <p:cNvPr id="3" name="図 2">
            <a:extLst>
              <a:ext uri="{FF2B5EF4-FFF2-40B4-BE49-F238E27FC236}">
                <a16:creationId xmlns:a16="http://schemas.microsoft.com/office/drawing/2014/main" id="{2FE9971E-2D77-423B-9B7D-8B6E186DEC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4248" y="4509120"/>
            <a:ext cx="1733488" cy="158417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413D02-822E-FD4B-AB17-D420A0C52BBB}"/>
              </a:ext>
            </a:extLst>
          </p:cNvPr>
          <p:cNvSpPr>
            <a:spLocks noGrp="1"/>
          </p:cNvSpPr>
          <p:nvPr>
            <p:ph type="title"/>
          </p:nvPr>
        </p:nvSpPr>
        <p:spPr/>
        <p:txBody>
          <a:bodyPr/>
          <a:lstStyle/>
          <a:p>
            <a:r>
              <a:rPr kumimoji="1" lang="ja-JP" altLang="en-US" sz="2800" dirty="0">
                <a:solidFill>
                  <a:schemeClr val="accent1">
                    <a:lumMod val="75000"/>
                  </a:schemeClr>
                </a:solidFill>
              </a:rPr>
              <a:t>１．問題社員対応で心得ておくこと</a:t>
            </a:r>
          </a:p>
        </p:txBody>
      </p:sp>
      <p:sp>
        <p:nvSpPr>
          <p:cNvPr id="3" name="スライド番号プレースホルダー 2">
            <a:extLst>
              <a:ext uri="{FF2B5EF4-FFF2-40B4-BE49-F238E27FC236}">
                <a16:creationId xmlns:a16="http://schemas.microsoft.com/office/drawing/2014/main" id="{4C72D0F9-05D2-6D48-87CF-4CEE507A459C}"/>
              </a:ext>
            </a:extLst>
          </p:cNvPr>
          <p:cNvSpPr>
            <a:spLocks noGrp="1"/>
          </p:cNvSpPr>
          <p:nvPr>
            <p:ph type="sldNum" sz="quarter" idx="10"/>
          </p:nvPr>
        </p:nvSpPr>
        <p:spPr/>
        <p:txBody>
          <a:bodyPr/>
          <a:lstStyle/>
          <a:p>
            <a:fld id="{905F26D7-7BEB-4AD0-A71B-9B93F744BCF2}" type="slidenum">
              <a:rPr lang="ja-JP" altLang="en-US" smtClean="0"/>
              <a:pPr/>
              <a:t>3</a:t>
            </a:fld>
            <a:endParaRPr lang="ja-JP" altLang="en-US"/>
          </a:p>
        </p:txBody>
      </p:sp>
      <p:sp>
        <p:nvSpPr>
          <p:cNvPr id="4" name="テキスト ボックス 3">
            <a:extLst>
              <a:ext uri="{FF2B5EF4-FFF2-40B4-BE49-F238E27FC236}">
                <a16:creationId xmlns:a16="http://schemas.microsoft.com/office/drawing/2014/main" id="{425B5581-7BE7-FD4D-BD8D-AA3B22FD3C0D}"/>
              </a:ext>
            </a:extLst>
          </p:cNvPr>
          <p:cNvSpPr txBox="1"/>
          <p:nvPr/>
        </p:nvSpPr>
        <p:spPr>
          <a:xfrm>
            <a:off x="2856089" y="541867"/>
            <a:ext cx="0" cy="0"/>
          </a:xfrm>
          <a:prstGeom prst="rect">
            <a:avLst/>
          </a:prstGeom>
          <a:noFill/>
        </p:spPr>
        <p:txBody>
          <a:bodyPr wrap="none" lIns="0" tIns="0" rIns="0" bIns="0" rtlCol="0" anchor="t">
            <a:noAutofit/>
          </a:bodyPr>
          <a:lstStyle/>
          <a:p>
            <a:pPr algn="just" rtl="0" fontAlgn="base">
              <a:lnSpc>
                <a:spcPct val="125000"/>
              </a:lnSpc>
              <a:spcBef>
                <a:spcPct val="0"/>
              </a:spcBef>
              <a:spcAft>
                <a:spcPct val="0"/>
              </a:spcAft>
            </a:pPr>
            <a:endParaRPr kumimoji="1" lang="ja-JP" altLang="en-US" sz="2400" kern="1200">
              <a:solidFill>
                <a:srgbClr val="000000"/>
              </a:solidFill>
              <a:latin typeface="Meiryo" panose="020B0604030504040204" pitchFamily="34" charset="-128"/>
              <a:ea typeface="Meiryo" panose="020B0604030504040204" pitchFamily="34" charset="-128"/>
            </a:endParaRPr>
          </a:p>
        </p:txBody>
      </p:sp>
      <p:sp>
        <p:nvSpPr>
          <p:cNvPr id="6" name="四角形: 角を丸くする 5">
            <a:extLst>
              <a:ext uri="{FF2B5EF4-FFF2-40B4-BE49-F238E27FC236}">
                <a16:creationId xmlns:a16="http://schemas.microsoft.com/office/drawing/2014/main" id="{EA478906-1B2F-4B8F-BED7-0518E5D4F891}"/>
              </a:ext>
            </a:extLst>
          </p:cNvPr>
          <p:cNvSpPr/>
          <p:nvPr/>
        </p:nvSpPr>
        <p:spPr>
          <a:xfrm>
            <a:off x="626227" y="1216909"/>
            <a:ext cx="7889958" cy="2572131"/>
          </a:xfrm>
          <a:prstGeom prst="roundRect">
            <a:avLst/>
          </a:prstGeom>
          <a:solidFill>
            <a:srgbClr val="E8E8E8"/>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nSpc>
                <a:spcPct val="150000"/>
              </a:lnSpc>
            </a:pPr>
            <a:r>
              <a:rPr lang="ja-JP" altLang="en-US" sz="1800" dirty="0">
                <a:solidFill>
                  <a:schemeClr val="tx1"/>
                </a:solidFill>
                <a:latin typeface="メイリオ" panose="020B0604030504040204" pitchFamily="50" charset="-128"/>
                <a:ea typeface="メイリオ" panose="020B0604030504040204" pitchFamily="50" charset="-128"/>
              </a:rPr>
              <a:t>特定の社員の挨拶を無視したり、仕事をさぼったりする社員がいます。</a:t>
            </a:r>
            <a:endParaRPr lang="en-US" altLang="ja-JP" sz="1800" dirty="0">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1800" dirty="0">
                <a:solidFill>
                  <a:schemeClr val="tx1"/>
                </a:solidFill>
                <a:latin typeface="メイリオ" panose="020B0604030504040204" pitchFamily="50" charset="-128"/>
                <a:ea typeface="メイリオ" panose="020B0604030504040204" pitchFamily="50" charset="-128"/>
              </a:rPr>
              <a:t>他の社員から苦情が出ており、退職者も後を絶ちません。</a:t>
            </a:r>
            <a:endParaRPr lang="en-US" altLang="ja-JP" sz="1800" dirty="0">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1800" dirty="0">
                <a:solidFill>
                  <a:schemeClr val="tx1"/>
                </a:solidFill>
                <a:latin typeface="メイリオ" panose="020B0604030504040204" pitchFamily="50" charset="-128"/>
                <a:ea typeface="メイリオ" panose="020B0604030504040204" pitchFamily="50" charset="-128"/>
              </a:rPr>
              <a:t>業務に重大な支障をきたしているのですが、</a:t>
            </a:r>
            <a:endParaRPr lang="en-US" altLang="ja-JP" sz="1800" dirty="0">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1800" dirty="0">
                <a:solidFill>
                  <a:schemeClr val="tx1"/>
                </a:solidFill>
                <a:latin typeface="メイリオ" panose="020B0604030504040204" pitchFamily="50" charset="-128"/>
                <a:ea typeface="メイリオ" panose="020B0604030504040204" pitchFamily="50" charset="-128"/>
              </a:rPr>
              <a:t>どうしたらよいでしょうか。</a:t>
            </a:r>
            <a:endParaRPr lang="en-US" altLang="ja-JP" sz="1800" dirty="0">
              <a:solidFill>
                <a:schemeClr val="tx1"/>
              </a:solidFill>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C8F7E730-66BC-6F27-E8CB-E874480EFF44}"/>
              </a:ext>
            </a:extLst>
          </p:cNvPr>
          <p:cNvSpPr txBox="1"/>
          <p:nvPr/>
        </p:nvSpPr>
        <p:spPr>
          <a:xfrm>
            <a:off x="626228" y="3789040"/>
            <a:ext cx="7889958" cy="2708598"/>
          </a:xfrm>
          <a:prstGeom prst="horizontalScroll">
            <a:avLst/>
          </a:prstGeom>
        </p:spPr>
        <p:style>
          <a:lnRef idx="2">
            <a:schemeClr val="accent5"/>
          </a:lnRef>
          <a:fillRef idx="1">
            <a:schemeClr val="lt1"/>
          </a:fillRef>
          <a:effectRef idx="0">
            <a:schemeClr val="accent5"/>
          </a:effectRef>
          <a:fontRef idx="minor">
            <a:schemeClr val="dk1"/>
          </a:fontRef>
        </p:style>
        <p:txBody>
          <a:bodyPr wrap="square" lIns="0" tIns="0" rIns="0" bIns="0" rtlCol="0" anchor="t">
            <a:noAutofit/>
          </a:bodyPr>
          <a:lstStyle/>
          <a:p>
            <a:pPr lvl="1" algn="just">
              <a:lnSpc>
                <a:spcPct val="150000"/>
              </a:lnSpc>
            </a:pPr>
            <a:r>
              <a:rPr lang="ja-JP" altLang="en-US" b="1" dirty="0">
                <a:solidFill>
                  <a:srgbClr val="000000"/>
                </a:solidFill>
                <a:latin typeface="Meiryo" panose="020B0604030504040204" pitchFamily="34" charset="-128"/>
                <a:ea typeface="Meiryo" panose="020B0604030504040204" pitchFamily="34" charset="-128"/>
              </a:rPr>
              <a:t>選択肢</a:t>
            </a:r>
            <a:endParaRPr kumimoji="1" lang="en-US" altLang="ja-JP" b="1" kern="1200" dirty="0">
              <a:solidFill>
                <a:srgbClr val="000000"/>
              </a:solidFill>
              <a:latin typeface="Meiryo" panose="020B0604030504040204" pitchFamily="34" charset="-128"/>
              <a:ea typeface="Meiryo" panose="020B0604030504040204" pitchFamily="34" charset="-128"/>
            </a:endParaRPr>
          </a:p>
          <a:p>
            <a:pPr lvl="2" algn="just">
              <a:lnSpc>
                <a:spcPct val="150000"/>
              </a:lnSpc>
            </a:pPr>
            <a:r>
              <a:rPr lang="ja-JP" altLang="en-US" dirty="0">
                <a:solidFill>
                  <a:srgbClr val="000000"/>
                </a:solidFill>
                <a:latin typeface="Meiryo" panose="020B0604030504040204" pitchFamily="34" charset="-128"/>
                <a:ea typeface="Meiryo" panose="020B0604030504040204" pitchFamily="34" charset="-128"/>
              </a:rPr>
              <a:t>・　改善を求める　＝　注意指導、懲戒処分　</a:t>
            </a:r>
            <a:endParaRPr lang="en-US" altLang="ja-JP" dirty="0">
              <a:solidFill>
                <a:srgbClr val="000000"/>
              </a:solidFill>
              <a:latin typeface="Meiryo" panose="020B0604030504040204" pitchFamily="34" charset="-128"/>
              <a:ea typeface="Meiryo" panose="020B0604030504040204" pitchFamily="34" charset="-128"/>
            </a:endParaRPr>
          </a:p>
          <a:p>
            <a:pPr lvl="2" algn="just">
              <a:lnSpc>
                <a:spcPct val="150000"/>
              </a:lnSpc>
            </a:pPr>
            <a:r>
              <a:rPr lang="ja-JP" altLang="en-US" dirty="0">
                <a:solidFill>
                  <a:srgbClr val="000000"/>
                </a:solidFill>
                <a:latin typeface="Meiryo" panose="020B0604030504040204" pitchFamily="34" charset="-128"/>
                <a:ea typeface="Meiryo" panose="020B0604030504040204" pitchFamily="34" charset="-128"/>
              </a:rPr>
              <a:t>・　辞めてもらう　＝　退職勧奨、辞職、合意退職</a:t>
            </a:r>
            <a:endParaRPr lang="en-US" altLang="ja-JP" dirty="0">
              <a:solidFill>
                <a:srgbClr val="000000"/>
              </a:solidFill>
              <a:latin typeface="Meiryo" panose="020B0604030504040204" pitchFamily="34" charset="-128"/>
              <a:ea typeface="Meiryo" panose="020B0604030504040204" pitchFamily="34" charset="-128"/>
            </a:endParaRPr>
          </a:p>
          <a:p>
            <a:pPr lvl="2" algn="just">
              <a:lnSpc>
                <a:spcPct val="150000"/>
              </a:lnSpc>
            </a:pPr>
            <a:r>
              <a:rPr lang="ja-JP" altLang="en-US" dirty="0">
                <a:solidFill>
                  <a:srgbClr val="000000"/>
                </a:solidFill>
                <a:latin typeface="Meiryo" panose="020B0604030504040204" pitchFamily="34" charset="-128"/>
                <a:ea typeface="Meiryo" panose="020B0604030504040204" pitchFamily="34" charset="-128"/>
              </a:rPr>
              <a:t>・　辞めさせる　　＝　解雇</a:t>
            </a:r>
            <a:endParaRPr lang="en-US" altLang="ja-JP" dirty="0">
              <a:solidFill>
                <a:srgbClr val="000000"/>
              </a:solidFill>
              <a:latin typeface="Meiryo" panose="020B0604030504040204" pitchFamily="34" charset="-128"/>
              <a:ea typeface="Meiryo" panose="020B0604030504040204" pitchFamily="34" charset="-128"/>
            </a:endParaRPr>
          </a:p>
        </p:txBody>
      </p:sp>
      <p:pic>
        <p:nvPicPr>
          <p:cNvPr id="8" name="図 7" descr="リモコン, 時計 が含まれている画像&#10;&#10;自動的に生成された説明">
            <a:extLst>
              <a:ext uri="{FF2B5EF4-FFF2-40B4-BE49-F238E27FC236}">
                <a16:creationId xmlns:a16="http://schemas.microsoft.com/office/drawing/2014/main" id="{2C33F74D-85D6-9C24-E2BD-FE0C55BC1F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8169" y="2643175"/>
            <a:ext cx="1597707" cy="1489862"/>
          </a:xfrm>
          <a:prstGeom prst="rect">
            <a:avLst/>
          </a:prstGeom>
        </p:spPr>
      </p:pic>
    </p:spTree>
    <p:extLst>
      <p:ext uri="{BB962C8B-B14F-4D97-AF65-F5344CB8AC3E}">
        <p14:creationId xmlns:p14="http://schemas.microsoft.com/office/powerpoint/2010/main" val="3881674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00C4B0-2D7C-4B4B-ABE7-4A031FBB1E00}"/>
              </a:ext>
            </a:extLst>
          </p:cNvPr>
          <p:cNvSpPr>
            <a:spLocks noGrp="1"/>
          </p:cNvSpPr>
          <p:nvPr>
            <p:ph type="title"/>
          </p:nvPr>
        </p:nvSpPr>
        <p:spPr/>
        <p:txBody>
          <a:bodyPr/>
          <a:lstStyle/>
          <a:p>
            <a:r>
              <a:rPr lang="ja-JP" altLang="en-US" sz="2800" dirty="0">
                <a:solidFill>
                  <a:schemeClr val="accent1">
                    <a:lumMod val="75000"/>
                  </a:schemeClr>
                </a:solidFill>
              </a:rPr>
              <a:t>１．問題社員対応で心得ておくこと</a:t>
            </a:r>
            <a:endParaRPr kumimoji="1" lang="ja-JP" altLang="en-US" sz="2800" dirty="0"/>
          </a:p>
        </p:txBody>
      </p:sp>
      <p:sp>
        <p:nvSpPr>
          <p:cNvPr id="3" name="スライド番号プレースホルダー 2">
            <a:extLst>
              <a:ext uri="{FF2B5EF4-FFF2-40B4-BE49-F238E27FC236}">
                <a16:creationId xmlns:a16="http://schemas.microsoft.com/office/drawing/2014/main" id="{C721E631-8779-A147-8154-B1727D98F1A9}"/>
              </a:ext>
            </a:extLst>
          </p:cNvPr>
          <p:cNvSpPr>
            <a:spLocks noGrp="1"/>
          </p:cNvSpPr>
          <p:nvPr>
            <p:ph type="sldNum" sz="quarter" idx="10"/>
          </p:nvPr>
        </p:nvSpPr>
        <p:spPr/>
        <p:txBody>
          <a:bodyPr/>
          <a:lstStyle/>
          <a:p>
            <a:fld id="{905F26D7-7BEB-4AD0-A71B-9B93F744BCF2}" type="slidenum">
              <a:rPr lang="ja-JP" altLang="en-US" smtClean="0"/>
              <a:pPr/>
              <a:t>4</a:t>
            </a:fld>
            <a:endParaRPr lang="ja-JP" altLang="en-US"/>
          </a:p>
        </p:txBody>
      </p:sp>
      <p:sp>
        <p:nvSpPr>
          <p:cNvPr id="4" name="テキスト ボックス 3">
            <a:extLst>
              <a:ext uri="{FF2B5EF4-FFF2-40B4-BE49-F238E27FC236}">
                <a16:creationId xmlns:a16="http://schemas.microsoft.com/office/drawing/2014/main" id="{E32B3530-E9B8-7169-7B26-ECF1EFD882CC}"/>
              </a:ext>
            </a:extLst>
          </p:cNvPr>
          <p:cNvSpPr txBox="1"/>
          <p:nvPr/>
        </p:nvSpPr>
        <p:spPr>
          <a:xfrm>
            <a:off x="658093" y="4334390"/>
            <a:ext cx="8126413" cy="1324128"/>
          </a:xfrm>
          <a:prstGeom prst="rect">
            <a:avLst/>
          </a:prstGeom>
          <a:noFill/>
        </p:spPr>
        <p:txBody>
          <a:bodyPr wrap="square" lIns="0" tIns="0" rIns="0" bIns="0" rtlCol="0" anchor="t">
            <a:noAutofit/>
          </a:bodyPr>
          <a:lstStyle/>
          <a:p>
            <a:pPr marL="285750" indent="-285750" algn="just" rtl="0" fontAlgn="base">
              <a:lnSpc>
                <a:spcPct val="150000"/>
              </a:lnSpc>
              <a:spcBef>
                <a:spcPct val="0"/>
              </a:spcBef>
              <a:spcAft>
                <a:spcPct val="0"/>
              </a:spcAft>
              <a:buFont typeface="Arial" panose="020B0604020202020204" pitchFamily="34" charset="0"/>
              <a:buChar char="•"/>
            </a:pPr>
            <a:r>
              <a:rPr kumimoji="1" lang="ja-JP" altLang="en-US" sz="1800" kern="1200" dirty="0">
                <a:solidFill>
                  <a:srgbClr val="000000"/>
                </a:solidFill>
                <a:latin typeface="Meiryo" panose="020B0604030504040204" pitchFamily="34" charset="-128"/>
                <a:ea typeface="Meiryo" panose="020B0604030504040204" pitchFamily="34" charset="-128"/>
              </a:rPr>
              <a:t>我が国の労働法・裁判例は、終身雇用を前提に積み重ねられている。</a:t>
            </a:r>
            <a:endParaRPr kumimoji="1" lang="en-US" altLang="ja-JP" sz="1800" kern="1200" dirty="0">
              <a:solidFill>
                <a:srgbClr val="000000"/>
              </a:solidFill>
              <a:latin typeface="Meiryo" panose="020B0604030504040204" pitchFamily="34" charset="-128"/>
              <a:ea typeface="Meiryo" panose="020B0604030504040204" pitchFamily="34" charset="-128"/>
            </a:endParaRPr>
          </a:p>
          <a:p>
            <a:pPr marL="285750" indent="-285750" algn="just" rtl="0" fontAlgn="base">
              <a:lnSpc>
                <a:spcPct val="150000"/>
              </a:lnSpc>
              <a:spcBef>
                <a:spcPct val="0"/>
              </a:spcBef>
              <a:spcAft>
                <a:spcPct val="0"/>
              </a:spcAft>
              <a:buFont typeface="Arial" panose="020B0604020202020204" pitchFamily="34" charset="0"/>
              <a:buChar char="•"/>
            </a:pPr>
            <a:r>
              <a:rPr kumimoji="1" lang="ja-JP" altLang="en-US" sz="1800" kern="1200" dirty="0">
                <a:solidFill>
                  <a:srgbClr val="000000"/>
                </a:solidFill>
                <a:latin typeface="Meiryo" panose="020B0604030504040204" pitchFamily="34" charset="-128"/>
                <a:ea typeface="Meiryo" panose="020B0604030504040204" pitchFamily="34" charset="-128"/>
              </a:rPr>
              <a:t>「解雇」は労働者の生活を奪うものなので、厳格な規制が敷かれている。</a:t>
            </a:r>
            <a:endParaRPr kumimoji="1" lang="en-US" altLang="ja-JP" sz="1800" kern="1200" dirty="0">
              <a:solidFill>
                <a:srgbClr val="000000"/>
              </a:solidFill>
              <a:latin typeface="Meiryo" panose="020B0604030504040204" pitchFamily="34" charset="-128"/>
              <a:ea typeface="Meiryo" panose="020B0604030504040204" pitchFamily="34" charset="-128"/>
            </a:endParaRPr>
          </a:p>
          <a:p>
            <a:pPr marL="285750" indent="-285750" algn="just" rtl="0" fontAlgn="base">
              <a:lnSpc>
                <a:spcPct val="150000"/>
              </a:lnSpc>
              <a:spcBef>
                <a:spcPct val="0"/>
              </a:spcBef>
              <a:spcAft>
                <a:spcPct val="0"/>
              </a:spcAft>
              <a:buFont typeface="Arial" panose="020B0604020202020204" pitchFamily="34" charset="0"/>
              <a:buChar char="•"/>
            </a:pPr>
            <a:r>
              <a:rPr lang="ja-JP" altLang="en-US" sz="1800" dirty="0">
                <a:solidFill>
                  <a:srgbClr val="000000"/>
                </a:solidFill>
                <a:latin typeface="Meiryo" panose="020B0604030504040204" pitchFamily="34" charset="-128"/>
                <a:ea typeface="Meiryo" panose="020B0604030504040204" pitchFamily="34" charset="-128"/>
              </a:rPr>
              <a:t>裁判官も、よほどの事情がない限り、解雇を無効とする。</a:t>
            </a:r>
            <a:endParaRPr lang="en-US" altLang="ja-JP" sz="1800" dirty="0">
              <a:solidFill>
                <a:srgbClr val="000000"/>
              </a:solidFill>
              <a:latin typeface="Meiryo" panose="020B0604030504040204" pitchFamily="34" charset="-128"/>
              <a:ea typeface="Meiryo" panose="020B0604030504040204" pitchFamily="34" charset="-128"/>
            </a:endParaRPr>
          </a:p>
          <a:p>
            <a:pPr marL="285750" indent="-285750" algn="just" rtl="0" fontAlgn="base">
              <a:lnSpc>
                <a:spcPct val="150000"/>
              </a:lnSpc>
              <a:spcBef>
                <a:spcPct val="0"/>
              </a:spcBef>
              <a:spcAft>
                <a:spcPct val="0"/>
              </a:spcAft>
              <a:buFont typeface="Arial" panose="020B0604020202020204" pitchFamily="34" charset="0"/>
              <a:buChar char="•"/>
            </a:pPr>
            <a:r>
              <a:rPr lang="ja-JP" altLang="en-US" sz="1800" dirty="0">
                <a:solidFill>
                  <a:srgbClr val="000000"/>
                </a:solidFill>
                <a:latin typeface="Meiryo" panose="020B0604030504040204" pitchFamily="34" charset="-128"/>
                <a:ea typeface="Meiryo" panose="020B0604030504040204" pitchFamily="34" charset="-128"/>
              </a:rPr>
              <a:t>有名な裁判例として、寝過ごして２度の放送事故を起こしたアナウンサーへの解雇も無効にされた高知放送事件（最判昭和</a:t>
            </a:r>
            <a:r>
              <a:rPr lang="en-US" altLang="ja-JP" sz="1800" dirty="0">
                <a:solidFill>
                  <a:srgbClr val="000000"/>
                </a:solidFill>
                <a:latin typeface="Meiryo" panose="020B0604030504040204" pitchFamily="34" charset="-128"/>
                <a:ea typeface="Meiryo" panose="020B0604030504040204" pitchFamily="34" charset="-128"/>
              </a:rPr>
              <a:t> 52 </a:t>
            </a:r>
            <a:r>
              <a:rPr lang="ja-JP" altLang="en-US" sz="1800" dirty="0">
                <a:solidFill>
                  <a:srgbClr val="000000"/>
                </a:solidFill>
                <a:latin typeface="Meiryo" panose="020B0604030504040204" pitchFamily="34" charset="-128"/>
                <a:ea typeface="Meiryo" panose="020B0604030504040204" pitchFamily="34" charset="-128"/>
              </a:rPr>
              <a:t>年 </a:t>
            </a:r>
            <a:r>
              <a:rPr lang="en-US" altLang="ja-JP" sz="1800" dirty="0">
                <a:solidFill>
                  <a:srgbClr val="000000"/>
                </a:solidFill>
                <a:latin typeface="Meiryo" panose="020B0604030504040204" pitchFamily="34" charset="-128"/>
                <a:ea typeface="Meiryo" panose="020B0604030504040204" pitchFamily="34" charset="-128"/>
              </a:rPr>
              <a:t>1 </a:t>
            </a:r>
            <a:r>
              <a:rPr lang="ja-JP" altLang="en-US" sz="1800" dirty="0">
                <a:solidFill>
                  <a:srgbClr val="000000"/>
                </a:solidFill>
                <a:latin typeface="Meiryo" panose="020B0604030504040204" pitchFamily="34" charset="-128"/>
                <a:ea typeface="Meiryo" panose="020B0604030504040204" pitchFamily="34" charset="-128"/>
              </a:rPr>
              <a:t>月 </a:t>
            </a:r>
            <a:r>
              <a:rPr lang="en-US" altLang="ja-JP" sz="1800" dirty="0">
                <a:solidFill>
                  <a:srgbClr val="000000"/>
                </a:solidFill>
                <a:latin typeface="Meiryo" panose="020B0604030504040204" pitchFamily="34" charset="-128"/>
                <a:ea typeface="Meiryo" panose="020B0604030504040204" pitchFamily="34" charset="-128"/>
              </a:rPr>
              <a:t>31</a:t>
            </a:r>
            <a:r>
              <a:rPr lang="ja-JP" altLang="en-US" sz="1800" dirty="0">
                <a:solidFill>
                  <a:srgbClr val="000000"/>
                </a:solidFill>
                <a:latin typeface="Meiryo" panose="020B0604030504040204" pitchFamily="34" charset="-128"/>
                <a:ea typeface="Meiryo" panose="020B0604030504040204" pitchFamily="34" charset="-128"/>
              </a:rPr>
              <a:t> 日）もある。</a:t>
            </a:r>
            <a:r>
              <a:rPr kumimoji="1" lang="ja-JP" altLang="en-US" sz="1800" kern="1200" dirty="0">
                <a:solidFill>
                  <a:srgbClr val="000000"/>
                </a:solidFill>
                <a:latin typeface="Meiryo" panose="020B0604030504040204" pitchFamily="34" charset="-128"/>
                <a:ea typeface="Meiryo" panose="020B0604030504040204" pitchFamily="34" charset="-128"/>
              </a:rPr>
              <a:t>　　</a:t>
            </a:r>
          </a:p>
        </p:txBody>
      </p:sp>
      <p:sp>
        <p:nvSpPr>
          <p:cNvPr id="6" name="四角形: 角を丸くする 5">
            <a:extLst>
              <a:ext uri="{FF2B5EF4-FFF2-40B4-BE49-F238E27FC236}">
                <a16:creationId xmlns:a16="http://schemas.microsoft.com/office/drawing/2014/main" id="{F35B0B01-D870-2CA9-B41F-ED22168469EE}"/>
              </a:ext>
            </a:extLst>
          </p:cNvPr>
          <p:cNvSpPr/>
          <p:nvPr/>
        </p:nvSpPr>
        <p:spPr>
          <a:xfrm>
            <a:off x="508000" y="2015949"/>
            <a:ext cx="8126413" cy="16561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lnSpc>
                <a:spcPct val="150000"/>
              </a:lnSpc>
            </a:pPr>
            <a:r>
              <a:rPr lang="ja-JP" altLang="en-US" b="1"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協調性・能力不足社員の解雇事例では</a:t>
            </a:r>
            <a:endParaRPr lang="en-US" altLang="ja-JP" b="1"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lnSpc>
                <a:spcPct val="150000"/>
              </a:lnSpc>
            </a:pPr>
            <a:r>
              <a:rPr lang="ja-JP" altLang="en-US" b="1"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会社側はほぼ勝てない</a:t>
            </a:r>
            <a:endParaRPr kumimoji="1" lang="ja-JP" altLang="en-US" b="1"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B8171FAE-A4D2-344B-D143-964F0447C6CA}"/>
              </a:ext>
            </a:extLst>
          </p:cNvPr>
          <p:cNvSpPr txBox="1"/>
          <p:nvPr/>
        </p:nvSpPr>
        <p:spPr>
          <a:xfrm>
            <a:off x="508000" y="1151039"/>
            <a:ext cx="8126413" cy="504056"/>
          </a:xfrm>
          <a:prstGeom prst="rect">
            <a:avLst/>
          </a:prstGeom>
          <a:noFill/>
        </p:spPr>
        <p:txBody>
          <a:bodyPr wrap="square" lIns="0" tIns="0" rIns="0" bIns="0" rtlCol="0" anchor="t">
            <a:noAutofit/>
          </a:bodyPr>
          <a:lstStyle/>
          <a:p>
            <a:pPr algn="just" rtl="0" fontAlgn="base">
              <a:lnSpc>
                <a:spcPct val="125000"/>
              </a:lnSpc>
              <a:spcBef>
                <a:spcPct val="0"/>
              </a:spcBef>
              <a:spcAft>
                <a:spcPct val="0"/>
              </a:spcAft>
            </a:pPr>
            <a:r>
              <a:rPr lang="ja-JP" altLang="en-US" sz="1800" dirty="0">
                <a:solidFill>
                  <a:srgbClr val="000000"/>
                </a:solidFill>
                <a:latin typeface="Meiryo" panose="020B0604030504040204" pitchFamily="34" charset="-128"/>
                <a:ea typeface="Meiryo" panose="020B0604030504040204" pitchFamily="34" charset="-128"/>
              </a:rPr>
              <a:t>■ 解雇規制による厳しい現実</a:t>
            </a:r>
            <a:endParaRPr kumimoji="1" lang="en-US" altLang="ja-JP" sz="1800" kern="1200" dirty="0">
              <a:solidFill>
                <a:srgbClr val="000000"/>
              </a:solidFill>
              <a:latin typeface="Meiryo" panose="020B0604030504040204" pitchFamily="34" charset="-128"/>
              <a:ea typeface="Meiryo" panose="020B0604030504040204" pitchFamily="34" charset="-128"/>
            </a:endParaRPr>
          </a:p>
          <a:p>
            <a:pPr algn="just" rtl="0" fontAlgn="base">
              <a:lnSpc>
                <a:spcPct val="125000"/>
              </a:lnSpc>
              <a:spcBef>
                <a:spcPct val="0"/>
              </a:spcBef>
              <a:spcAft>
                <a:spcPct val="0"/>
              </a:spcAft>
            </a:pPr>
            <a:r>
              <a:rPr kumimoji="1" lang="ja-JP" altLang="en-US" sz="1800" kern="1200" dirty="0">
                <a:solidFill>
                  <a:srgbClr val="000000"/>
                </a:solidFill>
                <a:latin typeface="Meiryo" panose="020B0604030504040204" pitchFamily="34" charset="-128"/>
                <a:ea typeface="Meiryo" panose="020B0604030504040204" pitchFamily="34" charset="-128"/>
              </a:rPr>
              <a:t>　　</a:t>
            </a:r>
          </a:p>
        </p:txBody>
      </p:sp>
    </p:spTree>
    <p:extLst>
      <p:ext uri="{BB962C8B-B14F-4D97-AF65-F5344CB8AC3E}">
        <p14:creationId xmlns:p14="http://schemas.microsoft.com/office/powerpoint/2010/main" val="2904338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00C4B0-2D7C-4B4B-ABE7-4A031FBB1E00}"/>
              </a:ext>
            </a:extLst>
          </p:cNvPr>
          <p:cNvSpPr>
            <a:spLocks noGrp="1"/>
          </p:cNvSpPr>
          <p:nvPr>
            <p:ph type="title"/>
          </p:nvPr>
        </p:nvSpPr>
        <p:spPr/>
        <p:txBody>
          <a:bodyPr/>
          <a:lstStyle/>
          <a:p>
            <a:r>
              <a:rPr lang="ja-JP" altLang="en-US" sz="2800" dirty="0">
                <a:solidFill>
                  <a:schemeClr val="accent1">
                    <a:lumMod val="75000"/>
                  </a:schemeClr>
                </a:solidFill>
              </a:rPr>
              <a:t>１．問題社員対応で心得ておくこと</a:t>
            </a:r>
            <a:endParaRPr kumimoji="1" lang="ja-JP" altLang="en-US" sz="2800" dirty="0"/>
          </a:p>
        </p:txBody>
      </p:sp>
      <p:sp>
        <p:nvSpPr>
          <p:cNvPr id="3" name="スライド番号プレースホルダー 2">
            <a:extLst>
              <a:ext uri="{FF2B5EF4-FFF2-40B4-BE49-F238E27FC236}">
                <a16:creationId xmlns:a16="http://schemas.microsoft.com/office/drawing/2014/main" id="{C721E631-8779-A147-8154-B1727D98F1A9}"/>
              </a:ext>
            </a:extLst>
          </p:cNvPr>
          <p:cNvSpPr>
            <a:spLocks noGrp="1"/>
          </p:cNvSpPr>
          <p:nvPr>
            <p:ph type="sldNum" sz="quarter" idx="10"/>
          </p:nvPr>
        </p:nvSpPr>
        <p:spPr/>
        <p:txBody>
          <a:bodyPr/>
          <a:lstStyle/>
          <a:p>
            <a:fld id="{905F26D7-7BEB-4AD0-A71B-9B93F744BCF2}" type="slidenum">
              <a:rPr lang="ja-JP" altLang="en-US" smtClean="0"/>
              <a:pPr/>
              <a:t>5</a:t>
            </a:fld>
            <a:endParaRPr lang="ja-JP" altLang="en-US"/>
          </a:p>
        </p:txBody>
      </p:sp>
      <p:sp>
        <p:nvSpPr>
          <p:cNvPr id="7" name="テキスト ボックス 6">
            <a:extLst>
              <a:ext uri="{FF2B5EF4-FFF2-40B4-BE49-F238E27FC236}">
                <a16:creationId xmlns:a16="http://schemas.microsoft.com/office/drawing/2014/main" id="{B8171FAE-A4D2-344B-D143-964F0447C6CA}"/>
              </a:ext>
            </a:extLst>
          </p:cNvPr>
          <p:cNvSpPr txBox="1"/>
          <p:nvPr/>
        </p:nvSpPr>
        <p:spPr>
          <a:xfrm>
            <a:off x="547365" y="1151039"/>
            <a:ext cx="8126413" cy="504056"/>
          </a:xfrm>
          <a:prstGeom prst="rect">
            <a:avLst/>
          </a:prstGeom>
          <a:noFill/>
        </p:spPr>
        <p:txBody>
          <a:bodyPr wrap="square" lIns="0" tIns="0" rIns="0" bIns="0" rtlCol="0" anchor="t">
            <a:noAutofit/>
          </a:bodyPr>
          <a:lstStyle/>
          <a:p>
            <a:pPr algn="just" rtl="0" fontAlgn="base">
              <a:lnSpc>
                <a:spcPct val="125000"/>
              </a:lnSpc>
              <a:spcBef>
                <a:spcPct val="0"/>
              </a:spcBef>
              <a:spcAft>
                <a:spcPct val="0"/>
              </a:spcAft>
            </a:pPr>
            <a:r>
              <a:rPr lang="ja-JP" altLang="en-US" sz="1800" dirty="0">
                <a:solidFill>
                  <a:srgbClr val="000000"/>
                </a:solidFill>
                <a:latin typeface="Meiryo" panose="020B0604030504040204" pitchFamily="34" charset="-128"/>
                <a:ea typeface="Meiryo" panose="020B0604030504040204" pitchFamily="34" charset="-128"/>
              </a:rPr>
              <a:t>■ 裁判所による解雇の有効性の判断方法</a:t>
            </a:r>
            <a:endParaRPr kumimoji="1" lang="ja-JP" altLang="en-US" sz="1800" kern="1200" dirty="0">
              <a:solidFill>
                <a:srgbClr val="000000"/>
              </a:solidFill>
              <a:latin typeface="Meiryo" panose="020B0604030504040204" pitchFamily="34" charset="-128"/>
              <a:ea typeface="Meiryo" panose="020B0604030504040204" pitchFamily="34" charset="-128"/>
            </a:endParaRPr>
          </a:p>
        </p:txBody>
      </p:sp>
      <p:graphicFrame>
        <p:nvGraphicFramePr>
          <p:cNvPr id="8" name="図表 7">
            <a:extLst>
              <a:ext uri="{FF2B5EF4-FFF2-40B4-BE49-F238E27FC236}">
                <a16:creationId xmlns:a16="http://schemas.microsoft.com/office/drawing/2014/main" id="{C908FE19-8767-CB82-0386-A0C913B23327}"/>
              </a:ext>
            </a:extLst>
          </p:cNvPr>
          <p:cNvGraphicFramePr/>
          <p:nvPr>
            <p:extLst>
              <p:ext uri="{D42A27DB-BD31-4B8C-83A1-F6EECF244321}">
                <p14:modId xmlns:p14="http://schemas.microsoft.com/office/powerpoint/2010/main" val="1950667346"/>
              </p:ext>
            </p:extLst>
          </p:nvPr>
        </p:nvGraphicFramePr>
        <p:xfrm>
          <a:off x="421518" y="1362925"/>
          <a:ext cx="8398632" cy="2426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テキスト ボックス 4">
            <a:extLst>
              <a:ext uri="{FF2B5EF4-FFF2-40B4-BE49-F238E27FC236}">
                <a16:creationId xmlns:a16="http://schemas.microsoft.com/office/drawing/2014/main" id="{2AC52552-3F91-062E-898D-3C0C1D7D1CA9}"/>
              </a:ext>
            </a:extLst>
          </p:cNvPr>
          <p:cNvSpPr txBox="1"/>
          <p:nvPr/>
        </p:nvSpPr>
        <p:spPr>
          <a:xfrm>
            <a:off x="526976" y="3749897"/>
            <a:ext cx="8398632" cy="2386848"/>
          </a:xfrm>
          <a:prstGeom prst="rect">
            <a:avLst/>
          </a:prstGeom>
          <a:noFill/>
        </p:spPr>
        <p:txBody>
          <a:bodyPr wrap="square" lIns="0" tIns="0" rIns="0" bIns="0" rtlCol="0" anchor="t">
            <a:noAutofit/>
          </a:bodyPr>
          <a:lstStyle/>
          <a:p>
            <a:pPr marL="285750" indent="-285750" algn="just" rtl="0" fontAlgn="base">
              <a:lnSpc>
                <a:spcPct val="150000"/>
              </a:lnSpc>
              <a:spcBef>
                <a:spcPct val="0"/>
              </a:spcBef>
              <a:spcAft>
                <a:spcPct val="0"/>
              </a:spcAft>
              <a:buFont typeface="Arial" panose="020B0604020202020204" pitchFamily="34" charset="0"/>
              <a:buChar char="•"/>
            </a:pPr>
            <a:r>
              <a:rPr lang="ja-JP" altLang="en-US" sz="1800" dirty="0">
                <a:solidFill>
                  <a:srgbClr val="000000"/>
                </a:solidFill>
                <a:latin typeface="Meiryo" panose="020B0604030504040204" pitchFamily="34" charset="-128"/>
                <a:ea typeface="Meiryo" panose="020B0604030504040204" pitchFamily="34" charset="-128"/>
              </a:rPr>
              <a:t>証拠による事実認定では、「解雇事由」に該当する事実の有無が争点になる。会社側は、解雇事由に該当する事実を資料や証言から客観的に立証する必要がある。</a:t>
            </a:r>
            <a:endParaRPr lang="en-US" altLang="ja-JP" sz="1800" dirty="0">
              <a:solidFill>
                <a:srgbClr val="000000"/>
              </a:solidFill>
              <a:latin typeface="Meiryo" panose="020B0604030504040204" pitchFamily="34" charset="-128"/>
              <a:ea typeface="Meiryo" panose="020B0604030504040204" pitchFamily="34" charset="-128"/>
            </a:endParaRPr>
          </a:p>
          <a:p>
            <a:pPr marL="285750" indent="-285750" algn="just" rtl="0" fontAlgn="base">
              <a:lnSpc>
                <a:spcPct val="150000"/>
              </a:lnSpc>
              <a:spcBef>
                <a:spcPct val="0"/>
              </a:spcBef>
              <a:spcAft>
                <a:spcPct val="0"/>
              </a:spcAft>
              <a:buFont typeface="Arial" panose="020B0604020202020204" pitchFamily="34" charset="0"/>
              <a:buChar char="•"/>
            </a:pPr>
            <a:r>
              <a:rPr lang="ja-JP" altLang="en-US" sz="1800" dirty="0">
                <a:solidFill>
                  <a:srgbClr val="000000"/>
                </a:solidFill>
                <a:latin typeface="Meiryo" panose="020B0604030504040204" pitchFamily="34" charset="-128"/>
                <a:ea typeface="Meiryo" panose="020B0604030504040204" pitchFamily="34" charset="-128"/>
              </a:rPr>
              <a:t>解雇が相当といえるかは、</a:t>
            </a:r>
            <a:r>
              <a:rPr lang="ja-JP" altLang="en-US" sz="1800" b="1" dirty="0">
                <a:solidFill>
                  <a:srgbClr val="FF0000"/>
                </a:solidFill>
                <a:latin typeface="Meiryo" panose="020B0604030504040204" pitchFamily="34" charset="-128"/>
                <a:ea typeface="Meiryo" panose="020B0604030504040204" pitchFamily="34" charset="-128"/>
              </a:rPr>
              <a:t>①会社の対応</a:t>
            </a:r>
            <a:r>
              <a:rPr lang="ja-JP" altLang="en-US" sz="1800" dirty="0">
                <a:latin typeface="Meiryo" panose="020B0604030504040204" pitchFamily="34" charset="-128"/>
                <a:ea typeface="Meiryo" panose="020B0604030504040204" pitchFamily="34" charset="-128"/>
              </a:rPr>
              <a:t>、</a:t>
            </a:r>
            <a:r>
              <a:rPr lang="ja-JP" altLang="en-US" sz="1800" dirty="0">
                <a:solidFill>
                  <a:srgbClr val="000000"/>
                </a:solidFill>
                <a:latin typeface="Meiryo" panose="020B0604030504040204" pitchFamily="34" charset="-128"/>
                <a:ea typeface="Meiryo" panose="020B0604030504040204" pitchFamily="34" charset="-128"/>
              </a:rPr>
              <a:t>②他の裁判例、を踏まえて裁判官が判断する。会社側は、丁寧に対応したが改善可能性がないことを立証する必要がある。</a:t>
            </a:r>
            <a:endParaRPr lang="en-US" altLang="ja-JP" sz="1800" dirty="0">
              <a:solidFill>
                <a:srgbClr val="000000"/>
              </a:solidFill>
              <a:latin typeface="Meiryo" panose="020B0604030504040204" pitchFamily="34" charset="-128"/>
              <a:ea typeface="Meiryo" panose="020B0604030504040204" pitchFamily="34" charset="-128"/>
            </a:endParaRPr>
          </a:p>
          <a:p>
            <a:pPr marL="285750" indent="-285750" algn="just" rtl="0" fontAlgn="base">
              <a:lnSpc>
                <a:spcPct val="150000"/>
              </a:lnSpc>
              <a:spcBef>
                <a:spcPct val="0"/>
              </a:spcBef>
              <a:spcAft>
                <a:spcPct val="0"/>
              </a:spcAft>
              <a:buFont typeface="Arial" panose="020B0604020202020204" pitchFamily="34" charset="0"/>
              <a:buChar char="•"/>
            </a:pPr>
            <a:r>
              <a:rPr lang="ja-JP" altLang="en-US" sz="1800" dirty="0">
                <a:solidFill>
                  <a:srgbClr val="000000"/>
                </a:solidFill>
                <a:latin typeface="Meiryo" panose="020B0604030504040204" pitchFamily="34" charset="-128"/>
                <a:ea typeface="Meiryo" panose="020B0604030504040204" pitchFamily="34" charset="-128"/>
              </a:rPr>
              <a:t>本人の訴訟遂行の態度に問題があると、解雇有効に傾きやすい。</a:t>
            </a:r>
            <a:endParaRPr lang="en-US" altLang="ja-JP" sz="1800" dirty="0">
              <a:solidFill>
                <a:srgbClr val="000000"/>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231300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00C4B0-2D7C-4B4B-ABE7-4A031FBB1E00}"/>
              </a:ext>
            </a:extLst>
          </p:cNvPr>
          <p:cNvSpPr>
            <a:spLocks noGrp="1"/>
          </p:cNvSpPr>
          <p:nvPr>
            <p:ph type="title"/>
          </p:nvPr>
        </p:nvSpPr>
        <p:spPr/>
        <p:txBody>
          <a:bodyPr/>
          <a:lstStyle/>
          <a:p>
            <a:r>
              <a:rPr lang="ja-JP" altLang="en-US" sz="2800" dirty="0">
                <a:solidFill>
                  <a:schemeClr val="accent1">
                    <a:lumMod val="75000"/>
                  </a:schemeClr>
                </a:solidFill>
              </a:rPr>
              <a:t>１．問題社員対応で心得ておくこと</a:t>
            </a:r>
            <a:endParaRPr kumimoji="1" lang="ja-JP" altLang="en-US" sz="2800" dirty="0"/>
          </a:p>
        </p:txBody>
      </p:sp>
      <p:sp>
        <p:nvSpPr>
          <p:cNvPr id="3" name="スライド番号プレースホルダー 2">
            <a:extLst>
              <a:ext uri="{FF2B5EF4-FFF2-40B4-BE49-F238E27FC236}">
                <a16:creationId xmlns:a16="http://schemas.microsoft.com/office/drawing/2014/main" id="{C721E631-8779-A147-8154-B1727D98F1A9}"/>
              </a:ext>
            </a:extLst>
          </p:cNvPr>
          <p:cNvSpPr>
            <a:spLocks noGrp="1"/>
          </p:cNvSpPr>
          <p:nvPr>
            <p:ph type="sldNum" sz="quarter" idx="10"/>
          </p:nvPr>
        </p:nvSpPr>
        <p:spPr/>
        <p:txBody>
          <a:bodyPr/>
          <a:lstStyle/>
          <a:p>
            <a:fld id="{905F26D7-7BEB-4AD0-A71B-9B93F744BCF2}" type="slidenum">
              <a:rPr lang="ja-JP" altLang="en-US" smtClean="0"/>
              <a:pPr/>
              <a:t>6</a:t>
            </a:fld>
            <a:endParaRPr lang="ja-JP" altLang="en-US"/>
          </a:p>
        </p:txBody>
      </p:sp>
      <p:sp>
        <p:nvSpPr>
          <p:cNvPr id="7" name="テキスト ボックス 6">
            <a:extLst>
              <a:ext uri="{FF2B5EF4-FFF2-40B4-BE49-F238E27FC236}">
                <a16:creationId xmlns:a16="http://schemas.microsoft.com/office/drawing/2014/main" id="{B8171FAE-A4D2-344B-D143-964F0447C6CA}"/>
              </a:ext>
            </a:extLst>
          </p:cNvPr>
          <p:cNvSpPr txBox="1"/>
          <p:nvPr/>
        </p:nvSpPr>
        <p:spPr>
          <a:xfrm>
            <a:off x="547365" y="1151039"/>
            <a:ext cx="8126413" cy="504056"/>
          </a:xfrm>
          <a:prstGeom prst="rect">
            <a:avLst/>
          </a:prstGeom>
          <a:noFill/>
        </p:spPr>
        <p:txBody>
          <a:bodyPr wrap="square" lIns="0" tIns="0" rIns="0" bIns="0" rtlCol="0" anchor="t">
            <a:noAutofit/>
          </a:bodyPr>
          <a:lstStyle/>
          <a:p>
            <a:pPr algn="just" rtl="0" fontAlgn="base">
              <a:lnSpc>
                <a:spcPct val="125000"/>
              </a:lnSpc>
              <a:spcBef>
                <a:spcPct val="0"/>
              </a:spcBef>
              <a:spcAft>
                <a:spcPct val="0"/>
              </a:spcAft>
            </a:pPr>
            <a:r>
              <a:rPr lang="ja-JP" altLang="en-US" sz="1800" dirty="0">
                <a:solidFill>
                  <a:srgbClr val="000000"/>
                </a:solidFill>
                <a:latin typeface="Meiryo" panose="020B0604030504040204" pitchFamily="34" charset="-128"/>
                <a:ea typeface="Meiryo" panose="020B0604030504040204" pitchFamily="34" charset="-128"/>
              </a:rPr>
              <a:t>■ 会社が解雇裁判で負けてしまうと</a:t>
            </a:r>
            <a:r>
              <a:rPr lang="en-US" altLang="ja-JP" sz="1800" dirty="0">
                <a:solidFill>
                  <a:srgbClr val="000000"/>
                </a:solidFill>
                <a:latin typeface="Meiryo" panose="020B0604030504040204" pitchFamily="34" charset="-128"/>
                <a:ea typeface="Meiryo" panose="020B0604030504040204" pitchFamily="34" charset="-128"/>
              </a:rPr>
              <a:t>…</a:t>
            </a:r>
            <a:endParaRPr kumimoji="1" lang="ja-JP" altLang="en-US" sz="1800" kern="1200" dirty="0">
              <a:solidFill>
                <a:srgbClr val="000000"/>
              </a:solidFill>
              <a:latin typeface="Meiryo" panose="020B0604030504040204" pitchFamily="34" charset="-128"/>
              <a:ea typeface="Meiryo" panose="020B0604030504040204" pitchFamily="34" charset="-128"/>
            </a:endParaRPr>
          </a:p>
        </p:txBody>
      </p:sp>
      <p:sp>
        <p:nvSpPr>
          <p:cNvPr id="5" name="テキスト ボックス 4">
            <a:extLst>
              <a:ext uri="{FF2B5EF4-FFF2-40B4-BE49-F238E27FC236}">
                <a16:creationId xmlns:a16="http://schemas.microsoft.com/office/drawing/2014/main" id="{2AC52552-3F91-062E-898D-3C0C1D7D1CA9}"/>
              </a:ext>
            </a:extLst>
          </p:cNvPr>
          <p:cNvSpPr txBox="1"/>
          <p:nvPr/>
        </p:nvSpPr>
        <p:spPr>
          <a:xfrm>
            <a:off x="745368" y="1561208"/>
            <a:ext cx="8398632" cy="2386848"/>
          </a:xfrm>
          <a:prstGeom prst="rect">
            <a:avLst/>
          </a:prstGeom>
          <a:noFill/>
        </p:spPr>
        <p:txBody>
          <a:bodyPr wrap="square" lIns="0" tIns="0" rIns="0" bIns="0" rtlCol="0" anchor="t">
            <a:noAutofit/>
          </a:bodyPr>
          <a:lstStyle/>
          <a:p>
            <a:pPr marL="285750" indent="-285750" algn="just" rtl="0" fontAlgn="base">
              <a:lnSpc>
                <a:spcPct val="150000"/>
              </a:lnSpc>
              <a:spcBef>
                <a:spcPct val="0"/>
              </a:spcBef>
              <a:spcAft>
                <a:spcPct val="0"/>
              </a:spcAft>
              <a:buFont typeface="Arial" panose="020B0604020202020204" pitchFamily="34" charset="0"/>
              <a:buChar char="•"/>
            </a:pPr>
            <a:r>
              <a:rPr lang="ja-JP" altLang="en-US" sz="1800" dirty="0">
                <a:solidFill>
                  <a:srgbClr val="000000"/>
                </a:solidFill>
                <a:latin typeface="Meiryo" panose="020B0604030504040204" pitchFamily="34" charset="-128"/>
                <a:ea typeface="Meiryo" panose="020B0604030504040204" pitchFamily="34" charset="-128"/>
              </a:rPr>
              <a:t>本人が会社に戻ってくる</a:t>
            </a:r>
            <a:endParaRPr lang="en-US" altLang="ja-JP" sz="1800" dirty="0">
              <a:solidFill>
                <a:srgbClr val="000000"/>
              </a:solidFill>
              <a:latin typeface="Meiryo" panose="020B0604030504040204" pitchFamily="34" charset="-128"/>
              <a:ea typeface="Meiryo" panose="020B0604030504040204" pitchFamily="34" charset="-128"/>
            </a:endParaRPr>
          </a:p>
          <a:p>
            <a:pPr marL="285750" indent="-285750" algn="just" rtl="0" fontAlgn="base">
              <a:lnSpc>
                <a:spcPct val="150000"/>
              </a:lnSpc>
              <a:spcBef>
                <a:spcPct val="0"/>
              </a:spcBef>
              <a:spcAft>
                <a:spcPct val="0"/>
              </a:spcAft>
              <a:buFont typeface="Arial" panose="020B0604020202020204" pitchFamily="34" charset="0"/>
              <a:buChar char="•"/>
            </a:pPr>
            <a:r>
              <a:rPr lang="ja-JP" altLang="en-US" sz="1800" dirty="0">
                <a:solidFill>
                  <a:srgbClr val="000000"/>
                </a:solidFill>
                <a:latin typeface="Meiryo" panose="020B0604030504040204" pitchFamily="34" charset="-128"/>
                <a:ea typeface="Meiryo" panose="020B0604030504040204" pitchFamily="34" charset="-128"/>
              </a:rPr>
              <a:t>本人を解雇するには、新たな理由が必要</a:t>
            </a:r>
            <a:endParaRPr lang="en-US" altLang="ja-JP" sz="1800" dirty="0">
              <a:solidFill>
                <a:srgbClr val="000000"/>
              </a:solidFill>
              <a:latin typeface="Meiryo" panose="020B0604030504040204" pitchFamily="34" charset="-128"/>
              <a:ea typeface="Meiryo" panose="020B0604030504040204" pitchFamily="34" charset="-128"/>
            </a:endParaRPr>
          </a:p>
          <a:p>
            <a:pPr marL="285750" indent="-285750" algn="just" rtl="0" fontAlgn="base">
              <a:lnSpc>
                <a:spcPct val="150000"/>
              </a:lnSpc>
              <a:spcBef>
                <a:spcPct val="0"/>
              </a:spcBef>
              <a:spcAft>
                <a:spcPct val="0"/>
              </a:spcAft>
              <a:buFont typeface="Arial" panose="020B0604020202020204" pitchFamily="34" charset="0"/>
              <a:buChar char="•"/>
            </a:pPr>
            <a:r>
              <a:rPr lang="ja-JP" altLang="en-US" sz="1800" dirty="0">
                <a:solidFill>
                  <a:srgbClr val="000000"/>
                </a:solidFill>
                <a:latin typeface="Meiryo" panose="020B0604030504040204" pitchFamily="34" charset="-128"/>
                <a:ea typeface="Meiryo" panose="020B0604030504040204" pitchFamily="34" charset="-128"/>
              </a:rPr>
              <a:t>紛争期間中の賃金を支払わなければいけなくなる（バックペイ）</a:t>
            </a:r>
            <a:endParaRPr lang="en-US" altLang="ja-JP" sz="1800" dirty="0">
              <a:solidFill>
                <a:srgbClr val="000000"/>
              </a:solidFill>
              <a:latin typeface="Meiryo" panose="020B0604030504040204" pitchFamily="34" charset="-128"/>
              <a:ea typeface="Meiryo" panose="020B0604030504040204" pitchFamily="34" charset="-128"/>
            </a:endParaRPr>
          </a:p>
          <a:p>
            <a:pPr marL="285750" indent="-285750" algn="just" rtl="0" fontAlgn="base">
              <a:lnSpc>
                <a:spcPct val="150000"/>
              </a:lnSpc>
              <a:spcBef>
                <a:spcPct val="0"/>
              </a:spcBef>
              <a:spcAft>
                <a:spcPct val="0"/>
              </a:spcAft>
              <a:buFont typeface="Arial" panose="020B0604020202020204" pitchFamily="34" charset="0"/>
              <a:buChar char="•"/>
            </a:pPr>
            <a:r>
              <a:rPr lang="ja-JP" altLang="en-US" sz="1800" dirty="0">
                <a:solidFill>
                  <a:srgbClr val="000000"/>
                </a:solidFill>
                <a:latin typeface="Meiryo" panose="020B0604030504040204" pitchFamily="34" charset="-128"/>
                <a:ea typeface="Meiryo" panose="020B0604030504040204" pitchFamily="34" charset="-128"/>
              </a:rPr>
              <a:t>レピュテーションリスク</a:t>
            </a:r>
            <a:endParaRPr lang="en-US" altLang="ja-JP" sz="1800" dirty="0">
              <a:solidFill>
                <a:srgbClr val="000000"/>
              </a:solidFill>
              <a:latin typeface="Meiryo" panose="020B0604030504040204" pitchFamily="34" charset="-128"/>
              <a:ea typeface="Meiryo" panose="020B0604030504040204" pitchFamily="34" charset="-128"/>
            </a:endParaRPr>
          </a:p>
        </p:txBody>
      </p:sp>
      <p:sp>
        <p:nvSpPr>
          <p:cNvPr id="14" name="矢印: 下 13">
            <a:extLst>
              <a:ext uri="{FF2B5EF4-FFF2-40B4-BE49-F238E27FC236}">
                <a16:creationId xmlns:a16="http://schemas.microsoft.com/office/drawing/2014/main" id="{E3AB2868-9918-1CA4-475E-665A3D96DAE8}"/>
              </a:ext>
            </a:extLst>
          </p:cNvPr>
          <p:cNvSpPr/>
          <p:nvPr/>
        </p:nvSpPr>
        <p:spPr>
          <a:xfrm>
            <a:off x="4157557" y="3185053"/>
            <a:ext cx="827298" cy="540935"/>
          </a:xfrm>
          <a:prstGeom prst="downArrow">
            <a:avLst/>
          </a:prstGeom>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endParaRPr kumimoji="1" lang="ja-JP" altLang="en-US" sz="1400" dirty="0">
              <a:solidFill>
                <a:schemeClr val="tx1"/>
              </a:solidFill>
              <a:latin typeface="HGPｺﾞｼｯｸM" panose="020B0600000000000000" pitchFamily="50" charset="-128"/>
              <a:ea typeface="HGPｺﾞｼｯｸM" panose="020B0600000000000000" pitchFamily="50" charset="-128"/>
            </a:endParaRPr>
          </a:p>
        </p:txBody>
      </p:sp>
      <p:sp>
        <p:nvSpPr>
          <p:cNvPr id="15" name="四角形: 角を丸くする 14">
            <a:extLst>
              <a:ext uri="{FF2B5EF4-FFF2-40B4-BE49-F238E27FC236}">
                <a16:creationId xmlns:a16="http://schemas.microsoft.com/office/drawing/2014/main" id="{EAAC3E43-E505-55C4-F79B-450CE16E2EFE}"/>
              </a:ext>
            </a:extLst>
          </p:cNvPr>
          <p:cNvSpPr/>
          <p:nvPr/>
        </p:nvSpPr>
        <p:spPr>
          <a:xfrm>
            <a:off x="850279" y="3871378"/>
            <a:ext cx="7416824" cy="890313"/>
          </a:xfrm>
          <a:prstGeom prst="roundRect">
            <a:avLst/>
          </a:prstGeom>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r>
              <a:rPr kumimoji="1" lang="ja-JP" altLang="en-US" sz="1600" dirty="0">
                <a:solidFill>
                  <a:schemeClr val="tx1"/>
                </a:solidFill>
                <a:latin typeface="メイリオ" panose="020B0604030504040204" pitchFamily="50" charset="-128"/>
                <a:ea typeface="メイリオ" panose="020B0604030504040204" pitchFamily="50" charset="-128"/>
              </a:rPr>
              <a:t>解雇・退職紛争にならない形で</a:t>
            </a:r>
            <a:r>
              <a:rPr lang="ja-JP" altLang="en-US" sz="1600" dirty="0">
                <a:solidFill>
                  <a:schemeClr val="tx1"/>
                </a:solidFill>
                <a:latin typeface="メイリオ" panose="020B0604030504040204" pitchFamily="50" charset="-128"/>
                <a:ea typeface="メイリオ" panose="020B0604030504040204" pitchFamily="50" charset="-128"/>
              </a:rPr>
              <a:t>辞めてもらう方が</a:t>
            </a:r>
            <a:endParaRPr lang="en-US" altLang="ja-JP" sz="1600" dirty="0">
              <a:solidFill>
                <a:schemeClr val="tx1"/>
              </a:solidFill>
              <a:latin typeface="メイリオ" panose="020B0604030504040204" pitchFamily="50" charset="-128"/>
              <a:ea typeface="メイリオ" panose="020B0604030504040204" pitchFamily="50" charset="-128"/>
            </a:endParaRPr>
          </a:p>
          <a:p>
            <a:pPr algn="ctr"/>
            <a:r>
              <a:rPr lang="ja-JP" altLang="en-US" sz="1600" dirty="0">
                <a:solidFill>
                  <a:schemeClr val="tx1"/>
                </a:solidFill>
                <a:latin typeface="メイリオ" panose="020B0604030504040204" pitchFamily="50" charset="-128"/>
                <a:ea typeface="メイリオ" panose="020B0604030504040204" pitchFamily="50" charset="-128"/>
              </a:rPr>
              <a:t>会社にとってもメリットが大きい</a:t>
            </a:r>
            <a:endParaRPr lang="en-US" altLang="ja-JP" sz="1600" dirty="0">
              <a:solidFill>
                <a:schemeClr val="tx1"/>
              </a:solidFill>
              <a:latin typeface="メイリオ" panose="020B0604030504040204" pitchFamily="50" charset="-128"/>
              <a:ea typeface="メイリオ" panose="020B0604030504040204" pitchFamily="50" charset="-128"/>
            </a:endParaRPr>
          </a:p>
        </p:txBody>
      </p:sp>
      <p:sp>
        <p:nvSpPr>
          <p:cNvPr id="16" name="矢印: 下 15">
            <a:extLst>
              <a:ext uri="{FF2B5EF4-FFF2-40B4-BE49-F238E27FC236}">
                <a16:creationId xmlns:a16="http://schemas.microsoft.com/office/drawing/2014/main" id="{54614A74-8732-591A-C929-A162C172000D}"/>
              </a:ext>
            </a:extLst>
          </p:cNvPr>
          <p:cNvSpPr/>
          <p:nvPr/>
        </p:nvSpPr>
        <p:spPr>
          <a:xfrm>
            <a:off x="4157557" y="4907081"/>
            <a:ext cx="827298" cy="540935"/>
          </a:xfrm>
          <a:prstGeom prst="downArrow">
            <a:avLst/>
          </a:prstGeom>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endParaRPr kumimoji="1" lang="ja-JP" altLang="en-US" sz="1400" dirty="0">
              <a:solidFill>
                <a:schemeClr val="tx1"/>
              </a:solidFill>
              <a:latin typeface="HGPｺﾞｼｯｸM" panose="020B0600000000000000" pitchFamily="50" charset="-128"/>
              <a:ea typeface="HGPｺﾞｼｯｸM" panose="020B0600000000000000" pitchFamily="50" charset="-128"/>
            </a:endParaRPr>
          </a:p>
        </p:txBody>
      </p:sp>
      <p:sp>
        <p:nvSpPr>
          <p:cNvPr id="17" name="四角形: 角を丸くする 16">
            <a:extLst>
              <a:ext uri="{FF2B5EF4-FFF2-40B4-BE49-F238E27FC236}">
                <a16:creationId xmlns:a16="http://schemas.microsoft.com/office/drawing/2014/main" id="{0BF72CF5-1A3A-5EC1-5AE6-8CA85FFF29B3}"/>
              </a:ext>
            </a:extLst>
          </p:cNvPr>
          <p:cNvSpPr/>
          <p:nvPr/>
        </p:nvSpPr>
        <p:spPr>
          <a:xfrm>
            <a:off x="862794" y="5593406"/>
            <a:ext cx="7416824" cy="890313"/>
          </a:xfrm>
          <a:prstGeom prst="roundRect">
            <a:avLst/>
          </a:prstGeom>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algn="ctr"/>
            <a:r>
              <a:rPr lang="ja-JP" altLang="en-US" sz="1800" b="1" dirty="0">
                <a:solidFill>
                  <a:schemeClr val="bg1"/>
                </a:solidFill>
                <a:latin typeface="メイリオ" panose="020B0604030504040204" pitchFamily="50" charset="-128"/>
                <a:ea typeface="メイリオ" panose="020B0604030504040204" pitchFamily="50" charset="-128"/>
              </a:rPr>
              <a:t>問題社員には、正しいアプローチが必要</a:t>
            </a:r>
            <a:endParaRPr lang="en-US" altLang="ja-JP" sz="1800" b="1"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3788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7C8F6F-46AB-0D43-A193-E3A97E5D42D8}"/>
              </a:ext>
            </a:extLst>
          </p:cNvPr>
          <p:cNvSpPr>
            <a:spLocks noGrp="1"/>
          </p:cNvSpPr>
          <p:nvPr>
            <p:ph type="title"/>
          </p:nvPr>
        </p:nvSpPr>
        <p:spPr/>
        <p:txBody>
          <a:bodyPr/>
          <a:lstStyle/>
          <a:p>
            <a:r>
              <a:rPr lang="ja-JP" altLang="en-US" sz="2800" dirty="0">
                <a:solidFill>
                  <a:schemeClr val="accent1">
                    <a:lumMod val="75000"/>
                  </a:schemeClr>
                </a:solidFill>
              </a:rPr>
              <a:t>２</a:t>
            </a:r>
            <a:r>
              <a:rPr kumimoji="1" lang="ja-JP" altLang="en-US" sz="2800" dirty="0">
                <a:solidFill>
                  <a:schemeClr val="accent1">
                    <a:lumMod val="75000"/>
                  </a:schemeClr>
                </a:solidFill>
              </a:rPr>
              <a:t>．問題社員への対応方法</a:t>
            </a:r>
          </a:p>
        </p:txBody>
      </p:sp>
      <p:sp>
        <p:nvSpPr>
          <p:cNvPr id="3" name="スライド番号プレースホルダー 2">
            <a:extLst>
              <a:ext uri="{FF2B5EF4-FFF2-40B4-BE49-F238E27FC236}">
                <a16:creationId xmlns:a16="http://schemas.microsoft.com/office/drawing/2014/main" id="{623B8454-BD00-B64E-8F27-F5EDC72955F7}"/>
              </a:ext>
            </a:extLst>
          </p:cNvPr>
          <p:cNvSpPr>
            <a:spLocks noGrp="1"/>
          </p:cNvSpPr>
          <p:nvPr>
            <p:ph type="sldNum" sz="quarter" idx="10"/>
          </p:nvPr>
        </p:nvSpPr>
        <p:spPr/>
        <p:txBody>
          <a:bodyPr/>
          <a:lstStyle/>
          <a:p>
            <a:fld id="{905F26D7-7BEB-4AD0-A71B-9B93F744BCF2}" type="slidenum">
              <a:rPr lang="ja-JP" altLang="en-US" smtClean="0"/>
              <a:pPr/>
              <a:t>7</a:t>
            </a:fld>
            <a:endParaRPr lang="ja-JP" altLang="en-US"/>
          </a:p>
        </p:txBody>
      </p:sp>
      <p:sp>
        <p:nvSpPr>
          <p:cNvPr id="4" name="テキスト ボックス 3">
            <a:extLst>
              <a:ext uri="{FF2B5EF4-FFF2-40B4-BE49-F238E27FC236}">
                <a16:creationId xmlns:a16="http://schemas.microsoft.com/office/drawing/2014/main" id="{647D1752-3AB2-964A-981A-1A31790696F0}"/>
              </a:ext>
            </a:extLst>
          </p:cNvPr>
          <p:cNvSpPr txBox="1"/>
          <p:nvPr/>
        </p:nvSpPr>
        <p:spPr>
          <a:xfrm>
            <a:off x="507999" y="1268760"/>
            <a:ext cx="8126413" cy="4896544"/>
          </a:xfrm>
          <a:prstGeom prst="rect">
            <a:avLst/>
          </a:prstGeom>
          <a:solidFill>
            <a:schemeClr val="accent1">
              <a:lumMod val="20000"/>
              <a:lumOff val="80000"/>
            </a:schemeClr>
          </a:solidFill>
          <a:effectLst>
            <a:softEdge rad="635000"/>
          </a:effectLst>
        </p:spPr>
        <p:style>
          <a:lnRef idx="1">
            <a:schemeClr val="accent1"/>
          </a:lnRef>
          <a:fillRef idx="2">
            <a:schemeClr val="accent1"/>
          </a:fillRef>
          <a:effectRef idx="1">
            <a:schemeClr val="accent1"/>
          </a:effectRef>
          <a:fontRef idx="minor">
            <a:schemeClr val="dk1"/>
          </a:fontRef>
        </p:style>
        <p:txBody>
          <a:bodyPr wrap="none" lIns="0" tIns="0" rIns="0" bIns="0" rtlCol="0" anchor="ctr" anchorCtr="0">
            <a:noAutofit/>
          </a:bodyPr>
          <a:lstStyle/>
          <a:p>
            <a:pPr algn="ctr" rtl="0" fontAlgn="base">
              <a:lnSpc>
                <a:spcPct val="125000"/>
              </a:lnSpc>
              <a:spcBef>
                <a:spcPct val="0"/>
              </a:spcBef>
              <a:spcAft>
                <a:spcPct val="0"/>
              </a:spcAft>
            </a:pPr>
            <a:r>
              <a:rPr kumimoji="1" lang="ja-JP" altLang="en-US" sz="4000" b="1" kern="1200" dirty="0">
                <a:solidFill>
                  <a:srgbClr val="000000"/>
                </a:solidFill>
                <a:latin typeface="Meiryo" panose="020B0604030504040204" pitchFamily="34" charset="-128"/>
                <a:ea typeface="Meiryo" panose="020B0604030504040204" pitchFamily="34" charset="-128"/>
              </a:rPr>
              <a:t>問題社員への対応方法</a:t>
            </a:r>
            <a:endParaRPr kumimoji="1" lang="en-US" altLang="ja-JP" sz="4000" b="1" kern="1200" dirty="0">
              <a:solidFill>
                <a:srgbClr val="000000"/>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758789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00C4B0-2D7C-4B4B-ABE7-4A031FBB1E00}"/>
              </a:ext>
            </a:extLst>
          </p:cNvPr>
          <p:cNvSpPr>
            <a:spLocks noGrp="1"/>
          </p:cNvSpPr>
          <p:nvPr>
            <p:ph type="title"/>
          </p:nvPr>
        </p:nvSpPr>
        <p:spPr/>
        <p:txBody>
          <a:bodyPr/>
          <a:lstStyle/>
          <a:p>
            <a:r>
              <a:rPr lang="ja-JP" altLang="en-US" sz="2800" dirty="0">
                <a:solidFill>
                  <a:schemeClr val="accent1">
                    <a:lumMod val="75000"/>
                  </a:schemeClr>
                </a:solidFill>
              </a:rPr>
              <a:t>２．問題社員への対応方法</a:t>
            </a:r>
            <a:endParaRPr kumimoji="1" lang="ja-JP" altLang="en-US" sz="2800" dirty="0"/>
          </a:p>
        </p:txBody>
      </p:sp>
      <p:sp>
        <p:nvSpPr>
          <p:cNvPr id="3" name="スライド番号プレースホルダー 2">
            <a:extLst>
              <a:ext uri="{FF2B5EF4-FFF2-40B4-BE49-F238E27FC236}">
                <a16:creationId xmlns:a16="http://schemas.microsoft.com/office/drawing/2014/main" id="{C721E631-8779-A147-8154-B1727D98F1A9}"/>
              </a:ext>
            </a:extLst>
          </p:cNvPr>
          <p:cNvSpPr>
            <a:spLocks noGrp="1"/>
          </p:cNvSpPr>
          <p:nvPr>
            <p:ph type="sldNum" sz="quarter" idx="10"/>
          </p:nvPr>
        </p:nvSpPr>
        <p:spPr/>
        <p:txBody>
          <a:bodyPr/>
          <a:lstStyle/>
          <a:p>
            <a:fld id="{905F26D7-7BEB-4AD0-A71B-9B93F744BCF2}" type="slidenum">
              <a:rPr lang="ja-JP" altLang="en-US" smtClean="0"/>
              <a:pPr/>
              <a:t>8</a:t>
            </a:fld>
            <a:endParaRPr lang="ja-JP" altLang="en-US"/>
          </a:p>
        </p:txBody>
      </p:sp>
      <p:sp>
        <p:nvSpPr>
          <p:cNvPr id="7" name="テキスト ボックス 6">
            <a:extLst>
              <a:ext uri="{FF2B5EF4-FFF2-40B4-BE49-F238E27FC236}">
                <a16:creationId xmlns:a16="http://schemas.microsoft.com/office/drawing/2014/main" id="{B8171FAE-A4D2-344B-D143-964F0447C6CA}"/>
              </a:ext>
            </a:extLst>
          </p:cNvPr>
          <p:cNvSpPr txBox="1"/>
          <p:nvPr/>
        </p:nvSpPr>
        <p:spPr>
          <a:xfrm>
            <a:off x="547365" y="1151039"/>
            <a:ext cx="8126413" cy="504056"/>
          </a:xfrm>
          <a:prstGeom prst="rect">
            <a:avLst/>
          </a:prstGeom>
          <a:noFill/>
        </p:spPr>
        <p:txBody>
          <a:bodyPr wrap="square" lIns="0" tIns="0" rIns="0" bIns="0" rtlCol="0" anchor="t">
            <a:noAutofit/>
          </a:bodyPr>
          <a:lstStyle/>
          <a:p>
            <a:pPr algn="just" rtl="0" fontAlgn="base">
              <a:lnSpc>
                <a:spcPct val="125000"/>
              </a:lnSpc>
              <a:spcBef>
                <a:spcPct val="0"/>
              </a:spcBef>
              <a:spcAft>
                <a:spcPct val="0"/>
              </a:spcAft>
            </a:pPr>
            <a:r>
              <a:rPr lang="ja-JP" altLang="en-US" sz="1800" dirty="0">
                <a:solidFill>
                  <a:srgbClr val="000000"/>
                </a:solidFill>
                <a:latin typeface="Meiryo" panose="020B0604030504040204" pitchFamily="34" charset="-128"/>
                <a:ea typeface="Meiryo" panose="020B0604030504040204" pitchFamily="34" charset="-128"/>
              </a:rPr>
              <a:t>■ 問題社員対応の注意点（総論）</a:t>
            </a:r>
            <a:endParaRPr kumimoji="1" lang="ja-JP" altLang="en-US" sz="1800" kern="1200" dirty="0">
              <a:solidFill>
                <a:srgbClr val="000000"/>
              </a:solidFill>
              <a:latin typeface="Meiryo" panose="020B0604030504040204" pitchFamily="34" charset="-128"/>
              <a:ea typeface="Meiryo" panose="020B0604030504040204" pitchFamily="34" charset="-128"/>
            </a:endParaRPr>
          </a:p>
        </p:txBody>
      </p:sp>
      <p:sp>
        <p:nvSpPr>
          <p:cNvPr id="4" name="四角形: 角を丸くする 3">
            <a:extLst>
              <a:ext uri="{FF2B5EF4-FFF2-40B4-BE49-F238E27FC236}">
                <a16:creationId xmlns:a16="http://schemas.microsoft.com/office/drawing/2014/main" id="{CA62BAA7-197C-5887-D025-9D4B84082798}"/>
              </a:ext>
            </a:extLst>
          </p:cNvPr>
          <p:cNvSpPr/>
          <p:nvPr/>
        </p:nvSpPr>
        <p:spPr>
          <a:xfrm>
            <a:off x="683568" y="1702081"/>
            <a:ext cx="7868295" cy="1294871"/>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marL="285750" indent="-285750">
              <a:lnSpc>
                <a:spcPct val="150000"/>
              </a:lnSpc>
              <a:buFont typeface="Arial" panose="020B0604020202020204" pitchFamily="34" charset="0"/>
              <a:buChar char="•"/>
            </a:pPr>
            <a:r>
              <a:rPr lang="ja-JP" altLang="en-US" sz="1800" dirty="0">
                <a:solidFill>
                  <a:schemeClr val="tx1"/>
                </a:solidFill>
                <a:latin typeface="メイリオ" panose="020B0604030504040204" pitchFamily="50" charset="-128"/>
                <a:ea typeface="メイリオ" panose="020B0604030504040204" pitchFamily="50" charset="-128"/>
              </a:rPr>
              <a:t>問題行動は放置しない</a:t>
            </a:r>
            <a:endParaRPr lang="en-US" altLang="ja-JP" sz="1800" dirty="0">
              <a:solidFill>
                <a:schemeClr val="tx1"/>
              </a:solidFill>
              <a:latin typeface="メイリオ" panose="020B0604030504040204" pitchFamily="50" charset="-128"/>
              <a:ea typeface="メイリオ" panose="020B0604030504040204" pitchFamily="50" charset="-128"/>
            </a:endParaRPr>
          </a:p>
          <a:p>
            <a:pPr marL="285750" indent="-285750">
              <a:lnSpc>
                <a:spcPct val="150000"/>
              </a:lnSpc>
              <a:buFont typeface="Arial" panose="020B0604020202020204" pitchFamily="34" charset="0"/>
              <a:buChar char="•"/>
            </a:pPr>
            <a:r>
              <a:rPr lang="ja-JP" altLang="en-US" sz="1800" dirty="0">
                <a:solidFill>
                  <a:schemeClr val="tx1"/>
                </a:solidFill>
                <a:latin typeface="メイリオ" panose="020B0604030504040204" pitchFamily="50" charset="-128"/>
                <a:ea typeface="メイリオ" panose="020B0604030504040204" pitchFamily="50" charset="-128"/>
              </a:rPr>
              <a:t>指導記録を残す</a:t>
            </a:r>
            <a:endParaRPr lang="en-US" altLang="ja-JP" sz="1800" dirty="0">
              <a:solidFill>
                <a:schemeClr val="tx1"/>
              </a:solidFill>
              <a:latin typeface="メイリオ" panose="020B0604030504040204" pitchFamily="50" charset="-128"/>
              <a:ea typeface="メイリオ" panose="020B0604030504040204" pitchFamily="50" charset="-128"/>
            </a:endParaRPr>
          </a:p>
        </p:txBody>
      </p:sp>
      <p:sp>
        <p:nvSpPr>
          <p:cNvPr id="39" name="テキスト ボックス 38">
            <a:extLst>
              <a:ext uri="{FF2B5EF4-FFF2-40B4-BE49-F238E27FC236}">
                <a16:creationId xmlns:a16="http://schemas.microsoft.com/office/drawing/2014/main" id="{923ADFB5-F959-D268-E47E-274155C0F342}"/>
              </a:ext>
            </a:extLst>
          </p:cNvPr>
          <p:cNvSpPr txBox="1"/>
          <p:nvPr/>
        </p:nvSpPr>
        <p:spPr>
          <a:xfrm>
            <a:off x="507999" y="3429000"/>
            <a:ext cx="8126413" cy="504056"/>
          </a:xfrm>
          <a:prstGeom prst="rect">
            <a:avLst/>
          </a:prstGeom>
          <a:noFill/>
        </p:spPr>
        <p:txBody>
          <a:bodyPr wrap="square" lIns="0" tIns="0" rIns="0" bIns="0" rtlCol="0" anchor="t">
            <a:noAutofit/>
          </a:bodyPr>
          <a:lstStyle/>
          <a:p>
            <a:pPr algn="just" rtl="0" fontAlgn="base">
              <a:lnSpc>
                <a:spcPct val="125000"/>
              </a:lnSpc>
              <a:spcBef>
                <a:spcPct val="0"/>
              </a:spcBef>
              <a:spcAft>
                <a:spcPct val="0"/>
              </a:spcAft>
            </a:pPr>
            <a:r>
              <a:rPr lang="ja-JP" altLang="en-US" sz="1800" dirty="0">
                <a:solidFill>
                  <a:srgbClr val="000000"/>
                </a:solidFill>
                <a:latin typeface="Meiryo" panose="020B0604030504040204" pitchFamily="34" charset="-128"/>
                <a:ea typeface="Meiryo" panose="020B0604030504040204" pitchFamily="34" charset="-128"/>
              </a:rPr>
              <a:t>■ 具体的な注意指導の方法</a:t>
            </a:r>
            <a:endParaRPr lang="en-US" altLang="ja-JP" sz="1800" dirty="0">
              <a:solidFill>
                <a:srgbClr val="000000"/>
              </a:solidFill>
              <a:latin typeface="Meiryo" panose="020B0604030504040204" pitchFamily="34" charset="-128"/>
              <a:ea typeface="Meiryo" panose="020B0604030504040204" pitchFamily="34" charset="-128"/>
            </a:endParaRPr>
          </a:p>
        </p:txBody>
      </p:sp>
      <p:sp>
        <p:nvSpPr>
          <p:cNvPr id="40" name="テキスト ボックス 39">
            <a:extLst>
              <a:ext uri="{FF2B5EF4-FFF2-40B4-BE49-F238E27FC236}">
                <a16:creationId xmlns:a16="http://schemas.microsoft.com/office/drawing/2014/main" id="{9744A037-E0DA-6C18-B0B1-CEE28C2A17E0}"/>
              </a:ext>
            </a:extLst>
          </p:cNvPr>
          <p:cNvSpPr txBox="1"/>
          <p:nvPr/>
        </p:nvSpPr>
        <p:spPr>
          <a:xfrm>
            <a:off x="701501" y="4055892"/>
            <a:ext cx="8126413" cy="504056"/>
          </a:xfrm>
          <a:prstGeom prst="rect">
            <a:avLst/>
          </a:prstGeom>
          <a:noFill/>
        </p:spPr>
        <p:txBody>
          <a:bodyPr wrap="square" lIns="0" tIns="0" rIns="0" bIns="0" rtlCol="0" anchor="t">
            <a:noAutofit/>
          </a:bodyPr>
          <a:lstStyle/>
          <a:p>
            <a:pPr marL="285750" indent="-285750" algn="just" rtl="0" fontAlgn="base">
              <a:lnSpc>
                <a:spcPct val="150000"/>
              </a:lnSpc>
              <a:spcBef>
                <a:spcPct val="0"/>
              </a:spcBef>
              <a:spcAft>
                <a:spcPct val="0"/>
              </a:spcAft>
              <a:buFont typeface="Arial" panose="020B0604020202020204" pitchFamily="34" charset="0"/>
              <a:buChar char="•"/>
            </a:pPr>
            <a:r>
              <a:rPr lang="ja-JP" altLang="en-US" sz="1800" dirty="0">
                <a:solidFill>
                  <a:srgbClr val="000000"/>
                </a:solidFill>
                <a:latin typeface="Meiryo" panose="020B0604030504040204" pitchFamily="34" charset="-128"/>
                <a:ea typeface="Meiryo" panose="020B0604030504040204" pitchFamily="34" charset="-128"/>
              </a:rPr>
              <a:t>問題行動を指摘するときは、①いつ、②どこで、③だれが、④誰に対して、⑤どのように、を明示する。</a:t>
            </a:r>
            <a:endParaRPr lang="en-US" altLang="ja-JP" sz="1800" dirty="0">
              <a:solidFill>
                <a:srgbClr val="000000"/>
              </a:solidFill>
              <a:latin typeface="Meiryo" panose="020B0604030504040204" pitchFamily="34" charset="-128"/>
              <a:ea typeface="Meiryo" panose="020B0604030504040204" pitchFamily="34" charset="-128"/>
            </a:endParaRPr>
          </a:p>
          <a:p>
            <a:pPr algn="just">
              <a:lnSpc>
                <a:spcPct val="150000"/>
              </a:lnSpc>
            </a:pPr>
            <a:r>
              <a:rPr lang="ja-JP" altLang="en-US" sz="1600" dirty="0">
                <a:solidFill>
                  <a:srgbClr val="000000"/>
                </a:solidFill>
                <a:latin typeface="Meiryo" panose="020B0604030504040204" pitchFamily="34" charset="-128"/>
                <a:ea typeface="Meiryo" panose="020B0604030504040204" pitchFamily="34" charset="-128"/>
              </a:rPr>
              <a:t>　➡　特定されていない場合、</a:t>
            </a:r>
            <a:r>
              <a:rPr lang="ja-JP" altLang="en-US" sz="1600" u="sng" dirty="0">
                <a:solidFill>
                  <a:srgbClr val="000000"/>
                </a:solidFill>
                <a:latin typeface="Meiryo" panose="020B0604030504040204" pitchFamily="34" charset="-128"/>
                <a:ea typeface="Meiryo" panose="020B0604030504040204" pitchFamily="34" charset="-128"/>
              </a:rPr>
              <a:t>注意指導に問題があると判断されてしまうので要注意！</a:t>
            </a:r>
            <a:endParaRPr lang="en-US" altLang="ja-JP" sz="1600" u="sng" dirty="0">
              <a:solidFill>
                <a:srgbClr val="000000"/>
              </a:solidFill>
              <a:latin typeface="Meiryo" panose="020B0604030504040204" pitchFamily="34" charset="-128"/>
              <a:ea typeface="Meiryo" panose="020B0604030504040204" pitchFamily="34" charset="-128"/>
            </a:endParaRPr>
          </a:p>
          <a:p>
            <a:pPr marL="285750" indent="-285750" algn="just" rtl="0" fontAlgn="base">
              <a:lnSpc>
                <a:spcPct val="150000"/>
              </a:lnSpc>
              <a:spcBef>
                <a:spcPct val="0"/>
              </a:spcBef>
              <a:spcAft>
                <a:spcPct val="0"/>
              </a:spcAft>
              <a:buFont typeface="Arial" panose="020B0604020202020204" pitchFamily="34" charset="0"/>
              <a:buChar char="•"/>
            </a:pPr>
            <a:r>
              <a:rPr lang="ja-JP" altLang="en-US" sz="1800" dirty="0">
                <a:solidFill>
                  <a:srgbClr val="000000"/>
                </a:solidFill>
                <a:latin typeface="Meiryo" panose="020B0604030504040204" pitchFamily="34" charset="-128"/>
                <a:ea typeface="Meiryo" panose="020B0604030504040204" pitchFamily="34" charset="-128"/>
              </a:rPr>
              <a:t>会社が社員に求める事項を明確にする（●月●日までに●●を提出する等）</a:t>
            </a:r>
            <a:endParaRPr lang="en-US" altLang="ja-JP" sz="1800" dirty="0">
              <a:solidFill>
                <a:srgbClr val="000000"/>
              </a:solidFill>
              <a:latin typeface="Meiryo" panose="020B0604030504040204" pitchFamily="34" charset="-128"/>
              <a:ea typeface="Meiryo" panose="020B0604030504040204" pitchFamily="34" charset="-128"/>
            </a:endParaRPr>
          </a:p>
          <a:p>
            <a:pPr marL="285750" indent="-285750" algn="just" rtl="0" fontAlgn="base">
              <a:lnSpc>
                <a:spcPct val="150000"/>
              </a:lnSpc>
              <a:spcBef>
                <a:spcPct val="0"/>
              </a:spcBef>
              <a:spcAft>
                <a:spcPct val="0"/>
              </a:spcAft>
              <a:buFont typeface="Arial" panose="020B0604020202020204" pitchFamily="34" charset="0"/>
              <a:buChar char="•"/>
            </a:pPr>
            <a:r>
              <a:rPr lang="ja-JP" altLang="en-US" sz="1800" dirty="0">
                <a:solidFill>
                  <a:srgbClr val="000000"/>
                </a:solidFill>
                <a:latin typeface="Meiryo" panose="020B0604030504040204" pitchFamily="34" charset="-128"/>
                <a:ea typeface="Meiryo" panose="020B0604030504040204" pitchFamily="34" charset="-128"/>
              </a:rPr>
              <a:t>業務日報の提出、定期面談の実施は有用</a:t>
            </a:r>
            <a:endParaRPr lang="en-US" altLang="ja-JP" sz="1800" dirty="0">
              <a:solidFill>
                <a:srgbClr val="000000"/>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659741465"/>
      </p:ext>
    </p:extLst>
  </p:cSld>
  <p:clrMapOvr>
    <a:masterClrMapping/>
  </p:clrMapOvr>
</p:sld>
</file>

<file path=ppt/theme/theme1.xml><?xml version="1.0" encoding="utf-8"?>
<a:theme xmlns:a="http://schemas.openxmlformats.org/drawingml/2006/main" name="1_オリジナル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8E8E8"/>
        </a:solidFill>
        <a:ln w="9525">
          <a:noFill/>
        </a:ln>
        <a:effectLst/>
      </a:spPr>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defPPr algn="ctr">
          <a:defRPr kumimoji="1" sz="1400" dirty="0" smtClean="0">
            <a:solidFill>
              <a:schemeClr val="tx1"/>
            </a:solidFill>
            <a:latin typeface="HGPｺﾞｼｯｸM" panose="020B0600000000000000" pitchFamily="50" charset="-128"/>
            <a:ea typeface="HGPｺﾞｼｯｸM" panose="020B0600000000000000"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chor="t">
        <a:noAutofit/>
      </a:bodyPr>
      <a:lstStyle>
        <a:defPPr algn="just" rtl="0" fontAlgn="base">
          <a:lnSpc>
            <a:spcPct val="125000"/>
          </a:lnSpc>
          <a:spcBef>
            <a:spcPct val="0"/>
          </a:spcBef>
          <a:spcAft>
            <a:spcPct val="0"/>
          </a:spcAft>
          <a:defRPr kumimoji="1" sz="2400" kern="1200" smtClean="0">
            <a:solidFill>
              <a:srgbClr val="000000"/>
            </a:solidFill>
            <a:latin typeface="Meiryo" panose="020B0604030504040204" pitchFamily="34" charset="-128"/>
            <a:ea typeface="Meiryo" panose="020B0604030504040204" pitchFamily="34" charset="-128"/>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28993</TotalTime>
  <Words>4534</Words>
  <Application>Microsoft Office PowerPoint</Application>
  <PresentationFormat>画面に合わせる (4:3)</PresentationFormat>
  <Paragraphs>427</Paragraphs>
  <Slides>35</Slides>
  <Notes>20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35</vt:i4>
      </vt:variant>
    </vt:vector>
  </HeadingPairs>
  <TitlesOfParts>
    <vt:vector size="43" baseType="lpstr">
      <vt:lpstr>HGPｺﾞｼｯｸM</vt:lpstr>
      <vt:lpstr>ＭＳ Ｐゴシック</vt:lpstr>
      <vt:lpstr>Meiryo</vt:lpstr>
      <vt:lpstr>Meiryo</vt:lpstr>
      <vt:lpstr>Arial</vt:lpstr>
      <vt:lpstr>Calibri</vt:lpstr>
      <vt:lpstr>Wingdings</vt:lpstr>
      <vt:lpstr>1_オリジナルテンプレート</vt:lpstr>
      <vt:lpstr>問題社員対応 と 退職勧奨のポイント</vt:lpstr>
      <vt:lpstr>はじめに</vt:lpstr>
      <vt:lpstr>１．問題社員対応で心得ておくこと</vt:lpstr>
      <vt:lpstr>１．問題社員対応で心得ておくこと</vt:lpstr>
      <vt:lpstr>１．問題社員対応で心得ておくこと</vt:lpstr>
      <vt:lpstr>１．問題社員対応で心得ておくこと</vt:lpstr>
      <vt:lpstr>１．問題社員対応で心得ておくこと</vt:lpstr>
      <vt:lpstr>２．問題社員への対応方法</vt:lpstr>
      <vt:lpstr>２．問題社員への対応方法</vt:lpstr>
      <vt:lpstr>２．問題社員への対応方法</vt:lpstr>
      <vt:lpstr>２．問題社員への対応方法</vt:lpstr>
      <vt:lpstr>２．問題社員への対応方法</vt:lpstr>
      <vt:lpstr>２．問題社員への対応方法</vt:lpstr>
      <vt:lpstr>２．問題社員への対応方法</vt:lpstr>
      <vt:lpstr>２．問題社員への対応方法</vt:lpstr>
      <vt:lpstr>２．問題社員への対応方法</vt:lpstr>
      <vt:lpstr>２．問題社員への対応方法</vt:lpstr>
      <vt:lpstr>２．問題社員への対応方法</vt:lpstr>
      <vt:lpstr>２．問題社員への対応方法</vt:lpstr>
      <vt:lpstr>２．問題社員への対応方法</vt:lpstr>
      <vt:lpstr>２．問題社員への対応方法</vt:lpstr>
      <vt:lpstr>２．問題社員への対応方法</vt:lpstr>
      <vt:lpstr>２．問題社員への対応方法</vt:lpstr>
      <vt:lpstr>２．問題社員への対応方法</vt:lpstr>
      <vt:lpstr>２．問題社員への対応方法</vt:lpstr>
      <vt:lpstr>２．問題社員への対応方法</vt:lpstr>
      <vt:lpstr>３．退職勧奨</vt:lpstr>
      <vt:lpstr>３．退職勧奨</vt:lpstr>
      <vt:lpstr>３．退職勧奨</vt:lpstr>
      <vt:lpstr>３．退職勧奨</vt:lpstr>
      <vt:lpstr>３．退職勧奨</vt:lpstr>
      <vt:lpstr>３．退職勧奨</vt:lpstr>
      <vt:lpstr>３．退職勧奨</vt:lpstr>
      <vt:lpstr>３．退職勧奨</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高年法チェックセミナー</dc:title>
  <dc:creator>中村景子</dc:creator>
  <cp:lastModifiedBy>景子 中村</cp:lastModifiedBy>
  <cp:revision>1601</cp:revision>
  <cp:lastPrinted>2020-01-22T05:07:17Z</cp:lastPrinted>
  <dcterms:created xsi:type="dcterms:W3CDTF">2013-02-03T07:57:26Z</dcterms:created>
  <dcterms:modified xsi:type="dcterms:W3CDTF">2023-12-18T04:50:23Z</dcterms:modified>
</cp:coreProperties>
</file>