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6"/>
  </p:notesMasterIdLst>
  <p:handoutMasterIdLst>
    <p:handoutMasterId r:id="rId47"/>
  </p:handoutMasterIdLst>
  <p:sldIdLst>
    <p:sldId id="1448" r:id="rId2"/>
    <p:sldId id="1450" r:id="rId3"/>
    <p:sldId id="2612" r:id="rId4"/>
    <p:sldId id="2615" r:id="rId5"/>
    <p:sldId id="2617" r:id="rId6"/>
    <p:sldId id="2633" r:id="rId7"/>
    <p:sldId id="2667" r:id="rId8"/>
    <p:sldId id="2683" r:id="rId9"/>
    <p:sldId id="2682" r:id="rId10"/>
    <p:sldId id="2684" r:id="rId11"/>
    <p:sldId id="2687" r:id="rId12"/>
    <p:sldId id="2686" r:id="rId13"/>
    <p:sldId id="2634" r:id="rId14"/>
    <p:sldId id="2688" r:id="rId15"/>
    <p:sldId id="2695" r:id="rId16"/>
    <p:sldId id="2621" r:id="rId17"/>
    <p:sldId id="2690" r:id="rId18"/>
    <p:sldId id="2697" r:id="rId19"/>
    <p:sldId id="2693" r:id="rId20"/>
    <p:sldId id="2691" r:id="rId21"/>
    <p:sldId id="2694" r:id="rId22"/>
    <p:sldId id="2696" r:id="rId23"/>
    <p:sldId id="2698" r:id="rId24"/>
    <p:sldId id="2635" r:id="rId25"/>
    <p:sldId id="2705" r:id="rId26"/>
    <p:sldId id="2700" r:id="rId27"/>
    <p:sldId id="2699" r:id="rId28"/>
    <p:sldId id="2701" r:id="rId29"/>
    <p:sldId id="2702" r:id="rId30"/>
    <p:sldId id="2704" r:id="rId31"/>
    <p:sldId id="2703" r:id="rId32"/>
    <p:sldId id="2706" r:id="rId33"/>
    <p:sldId id="2707" r:id="rId34"/>
    <p:sldId id="2709" r:id="rId35"/>
    <p:sldId id="2708" r:id="rId36"/>
    <p:sldId id="2641" r:id="rId37"/>
    <p:sldId id="2673" r:id="rId38"/>
    <p:sldId id="2711" r:id="rId39"/>
    <p:sldId id="2712" r:id="rId40"/>
    <p:sldId id="2713" r:id="rId41"/>
    <p:sldId id="2714" r:id="rId42"/>
    <p:sldId id="2643" r:id="rId43"/>
    <p:sldId id="2646" r:id="rId44"/>
    <p:sldId id="2678" r:id="rId4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2160">
          <p15:clr>
            <a:srgbClr val="A4A3A4"/>
          </p15:clr>
        </p15:guide>
        <p15:guide id="4" pos="1383" userDrawn="1">
          <p15:clr>
            <a:srgbClr val="A4A3A4"/>
          </p15:clr>
        </p15:guide>
        <p15:guide id="5" pos="4377">
          <p15:clr>
            <a:srgbClr val="A4A3A4"/>
          </p15:clr>
        </p15:guide>
        <p15:guide id="6" pos="2925" userDrawn="1">
          <p15:clr>
            <a:srgbClr val="A4A3A4"/>
          </p15:clr>
        </p15:guide>
        <p15:guide id="7" orient="horz" pos="2614">
          <p15:clr>
            <a:srgbClr val="A4A3A4"/>
          </p15:clr>
        </p15:guide>
        <p15:guide id="8" orient="horz" pos="2478">
          <p15:clr>
            <a:srgbClr val="A4A3A4"/>
          </p15:clr>
        </p15:guide>
        <p15:guide id="9" orient="horz" pos="3158">
          <p15:clr>
            <a:srgbClr val="A4A3A4"/>
          </p15:clr>
        </p15:guide>
        <p15:guide id="10" orient="horz" pos="1344" userDrawn="1">
          <p15:clr>
            <a:srgbClr val="A4A3A4"/>
          </p15:clr>
        </p15:guide>
        <p15:guide id="11" orient="horz" pos="3929" userDrawn="1">
          <p15:clr>
            <a:srgbClr val="A4A3A4"/>
          </p15:clr>
        </p15:guide>
        <p15:guide id="12" pos="204">
          <p15:clr>
            <a:srgbClr val="A4A3A4"/>
          </p15:clr>
        </p15:guide>
        <p15:guide id="13" pos="5556">
          <p15:clr>
            <a:srgbClr val="A4A3A4"/>
          </p15:clr>
        </p15:guide>
        <p15:guide id="14" pos="3742" userDrawn="1">
          <p15:clr>
            <a:srgbClr val="A4A3A4"/>
          </p15:clr>
        </p15:guide>
        <p15:guide id="15" pos="2245" userDrawn="1">
          <p15:clr>
            <a:srgbClr val="A4A3A4"/>
          </p15:clr>
        </p15:guide>
        <p15:guide id="16" pos="340">
          <p15:clr>
            <a:srgbClr val="A4A3A4"/>
          </p15:clr>
        </p15:guide>
        <p15:guide id="17" pos="5465" userDrawn="1">
          <p15:clr>
            <a:srgbClr val="A4A3A4"/>
          </p15:clr>
        </p15:guide>
        <p15:guide id="18" orient="horz" pos="70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2AD"/>
    <a:srgbClr val="99CCFF"/>
    <a:srgbClr val="F1D4CC"/>
    <a:srgbClr val="F1D4CD"/>
    <a:srgbClr val="1270C0"/>
    <a:srgbClr val="FF6600"/>
    <a:srgbClr val="4F81BD"/>
    <a:srgbClr val="33CC33"/>
    <a:srgbClr val="FF505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5A569-5BAF-4C84-8286-22E0402F7517}" v="4920" dt="2023-05-31T01:56:32.3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5026" autoAdjust="0"/>
  </p:normalViewPr>
  <p:slideViewPr>
    <p:cSldViewPr showGuides="1">
      <p:cViewPr varScale="1">
        <p:scale>
          <a:sx n="110" d="100"/>
          <a:sy n="110" d="100"/>
        </p:scale>
        <p:origin x="1296" y="78"/>
      </p:cViewPr>
      <p:guideLst>
        <p:guide orient="horz" pos="1026"/>
        <p:guide orient="horz" pos="2160"/>
        <p:guide pos="1383"/>
        <p:guide pos="4377"/>
        <p:guide pos="2925"/>
        <p:guide orient="horz" pos="2614"/>
        <p:guide orient="horz" pos="2478"/>
        <p:guide orient="horz" pos="3158"/>
        <p:guide orient="horz" pos="1344"/>
        <p:guide orient="horz" pos="3929"/>
        <p:guide pos="204"/>
        <p:guide pos="5556"/>
        <p:guide pos="3742"/>
        <p:guide pos="2245"/>
        <p:guide pos="340"/>
        <p:guide pos="5465"/>
        <p:guide orient="horz" pos="70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showGuides="1">
      <p:cViewPr varScale="1">
        <p:scale>
          <a:sx n="50" d="100"/>
          <a:sy n="50" d="100"/>
        </p:scale>
        <p:origin x="1652" y="5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景子" userId="62f19a390a430480" providerId="LiveId" clId="{9415A569-5BAF-4C84-8286-22E0402F7517}"/>
    <pc:docChg chg="undo redo custSel addSld delSld modSld sldOrd modMainMaster">
      <pc:chgData name="中村 景子" userId="62f19a390a430480" providerId="LiveId" clId="{9415A569-5BAF-4C84-8286-22E0402F7517}" dt="2023-05-31T01:58:04.268" v="108252" actId="20577"/>
      <pc:docMkLst>
        <pc:docMk/>
      </pc:docMkLst>
      <pc:sldChg chg="modSp mod modNotesTx">
        <pc:chgData name="中村 景子" userId="62f19a390a430480" providerId="LiveId" clId="{9415A569-5BAF-4C84-8286-22E0402F7517}" dt="2023-05-28T14:09:55.420" v="76464" actId="20577"/>
        <pc:sldMkLst>
          <pc:docMk/>
          <pc:sldMk cId="2755828756" sldId="1448"/>
        </pc:sldMkLst>
        <pc:spChg chg="mod">
          <ac:chgData name="中村 景子" userId="62f19a390a430480" providerId="LiveId" clId="{9415A569-5BAF-4C84-8286-22E0402F7517}" dt="2023-05-22T10:24:00.507" v="581" actId="1076"/>
          <ac:spMkLst>
            <pc:docMk/>
            <pc:sldMk cId="2755828756" sldId="1448"/>
            <ac:spMk id="8" creationId="{00000000-0000-0000-0000-000000000000}"/>
          </ac:spMkLst>
        </pc:spChg>
        <pc:spChg chg="mod">
          <ac:chgData name="中村 景子" userId="62f19a390a430480" providerId="LiveId" clId="{9415A569-5BAF-4C84-8286-22E0402F7517}" dt="2023-05-19T01:17:09.146" v="185" actId="2710"/>
          <ac:spMkLst>
            <pc:docMk/>
            <pc:sldMk cId="2755828756" sldId="1448"/>
            <ac:spMk id="11" creationId="{00000000-0000-0000-0000-000000000000}"/>
          </ac:spMkLst>
        </pc:spChg>
      </pc:sldChg>
      <pc:sldChg chg="delSp modSp mod modNotesTx">
        <pc:chgData name="中村 景子" userId="62f19a390a430480" providerId="LiveId" clId="{9415A569-5BAF-4C84-8286-22E0402F7517}" dt="2023-05-28T14:11:38.102" v="76894" actId="20577"/>
        <pc:sldMkLst>
          <pc:docMk/>
          <pc:sldMk cId="3494404918" sldId="1450"/>
        </pc:sldMkLst>
        <pc:spChg chg="mod">
          <ac:chgData name="中村 景子" userId="62f19a390a430480" providerId="LiveId" clId="{9415A569-5BAF-4C84-8286-22E0402F7517}" dt="2023-05-22T10:12:59.928" v="275" actId="1076"/>
          <ac:spMkLst>
            <pc:docMk/>
            <pc:sldMk cId="3494404918" sldId="1450"/>
            <ac:spMk id="3" creationId="{67EC4CDB-AFAC-F068-D567-6E3B0A4D0F1F}"/>
          </ac:spMkLst>
        </pc:spChg>
        <pc:spChg chg="mod">
          <ac:chgData name="中村 景子" userId="62f19a390a430480" providerId="LiveId" clId="{9415A569-5BAF-4C84-8286-22E0402F7517}" dt="2023-05-22T10:17:46.017" v="417" actId="1076"/>
          <ac:spMkLst>
            <pc:docMk/>
            <pc:sldMk cId="3494404918" sldId="1450"/>
            <ac:spMk id="10" creationId="{00000000-0000-0000-0000-000000000000}"/>
          </ac:spMkLst>
        </pc:spChg>
        <pc:spChg chg="mod">
          <ac:chgData name="中村 景子" userId="62f19a390a430480" providerId="LiveId" clId="{9415A569-5BAF-4C84-8286-22E0402F7517}" dt="2023-05-22T10:17:49.703" v="418" actId="1076"/>
          <ac:spMkLst>
            <pc:docMk/>
            <pc:sldMk cId="3494404918" sldId="1450"/>
            <ac:spMk id="13" creationId="{A2EB0B08-0EC4-5007-E5B0-A1F3186F4B9B}"/>
          </ac:spMkLst>
        </pc:spChg>
        <pc:picChg chg="del mod">
          <ac:chgData name="中村 景子" userId="62f19a390a430480" providerId="LiveId" clId="{9415A569-5BAF-4C84-8286-22E0402F7517}" dt="2023-05-22T10:12:51.835" v="273" actId="21"/>
          <ac:picMkLst>
            <pc:docMk/>
            <pc:sldMk cId="3494404918" sldId="1450"/>
            <ac:picMk id="24" creationId="{DC240AD0-4DC5-E646-01E8-83FFC9D26C46}"/>
          </ac:picMkLst>
        </pc:picChg>
      </pc:sldChg>
      <pc:sldChg chg="addSp delSp modSp add del mod delAnim">
        <pc:chgData name="中村 景子" userId="62f19a390a430480" providerId="LiveId" clId="{9415A569-5BAF-4C84-8286-22E0402F7517}" dt="2023-05-24T17:58:16.858" v="7570" actId="2696"/>
        <pc:sldMkLst>
          <pc:docMk/>
          <pc:sldMk cId="3171854001" sldId="1758"/>
        </pc:sldMkLst>
        <pc:spChg chg="mod">
          <ac:chgData name="中村 景子" userId="62f19a390a430480" providerId="LiveId" clId="{9415A569-5BAF-4C84-8286-22E0402F7517}" dt="2023-05-24T17:54:57.175" v="7444" actId="1076"/>
          <ac:spMkLst>
            <pc:docMk/>
            <pc:sldMk cId="3171854001" sldId="1758"/>
            <ac:spMk id="2" creationId="{2ED46A41-874B-5F39-E35F-CB120F1D05E6}"/>
          </ac:spMkLst>
        </pc:spChg>
        <pc:spChg chg="add mod">
          <ac:chgData name="中村 景子" userId="62f19a390a430480" providerId="LiveId" clId="{9415A569-5BAF-4C84-8286-22E0402F7517}" dt="2023-05-24T17:46:59.643" v="7127"/>
          <ac:spMkLst>
            <pc:docMk/>
            <pc:sldMk cId="3171854001" sldId="1758"/>
            <ac:spMk id="3" creationId="{CE63084F-9ACE-2CAF-CFEC-468AABC2A81B}"/>
          </ac:spMkLst>
        </pc:spChg>
        <pc:spChg chg="mod">
          <ac:chgData name="中村 景子" userId="62f19a390a430480" providerId="LiveId" clId="{9415A569-5BAF-4C84-8286-22E0402F7517}" dt="2023-05-24T17:56:55.234" v="7527" actId="1076"/>
          <ac:spMkLst>
            <pc:docMk/>
            <pc:sldMk cId="3171854001" sldId="1758"/>
            <ac:spMk id="4" creationId="{26F37C15-BB1C-318B-7106-A3AD95ADF25F}"/>
          </ac:spMkLst>
        </pc:spChg>
        <pc:spChg chg="del">
          <ac:chgData name="中村 景子" userId="62f19a390a430480" providerId="LiveId" clId="{9415A569-5BAF-4C84-8286-22E0402F7517}" dt="2023-05-24T17:47:03.740" v="7128" actId="21"/>
          <ac:spMkLst>
            <pc:docMk/>
            <pc:sldMk cId="3171854001" sldId="1758"/>
            <ac:spMk id="5" creationId="{60308E9C-0723-0645-A5E5-A8E2FC1F05AA}"/>
          </ac:spMkLst>
        </pc:spChg>
        <pc:spChg chg="mod">
          <ac:chgData name="中村 景子" userId="62f19a390a430480" providerId="LiveId" clId="{9415A569-5BAF-4C84-8286-22E0402F7517}" dt="2023-05-24T17:57:10.850" v="7530" actId="1076"/>
          <ac:spMkLst>
            <pc:docMk/>
            <pc:sldMk cId="3171854001" sldId="1758"/>
            <ac:spMk id="6" creationId="{FE6C1E5B-FCE5-6207-D0BF-16C5EBF7EAC8}"/>
          </ac:spMkLst>
        </pc:spChg>
        <pc:spChg chg="mod">
          <ac:chgData name="中村 景子" userId="62f19a390a430480" providerId="LiveId" clId="{9415A569-5BAF-4C84-8286-22E0402F7517}" dt="2023-05-24T17:56:58.069" v="7528" actId="1076"/>
          <ac:spMkLst>
            <pc:docMk/>
            <pc:sldMk cId="3171854001" sldId="1758"/>
            <ac:spMk id="7" creationId="{378AE712-3F11-8E83-CA22-6C5CA390FFF8}"/>
          </ac:spMkLst>
        </pc:spChg>
        <pc:spChg chg="add del mod">
          <ac:chgData name="中村 景子" userId="62f19a390a430480" providerId="LiveId" clId="{9415A569-5BAF-4C84-8286-22E0402F7517}" dt="2023-05-24T17:58:11.164" v="7569" actId="21"/>
          <ac:spMkLst>
            <pc:docMk/>
            <pc:sldMk cId="3171854001" sldId="1758"/>
            <ac:spMk id="13" creationId="{8BD899AE-EE23-EF7E-B639-B1954E028393}"/>
          </ac:spMkLst>
        </pc:spChg>
        <pc:spChg chg="del">
          <ac:chgData name="中村 景子" userId="62f19a390a430480" providerId="LiveId" clId="{9415A569-5BAF-4C84-8286-22E0402F7517}" dt="2023-05-24T17:52:43.969" v="7393" actId="21"/>
          <ac:spMkLst>
            <pc:docMk/>
            <pc:sldMk cId="3171854001" sldId="1758"/>
            <ac:spMk id="14" creationId="{46E28AB6-EFA7-BA2A-87EB-A5C6C272E8F8}"/>
          </ac:spMkLst>
        </pc:spChg>
        <pc:spChg chg="mod">
          <ac:chgData name="中村 景子" userId="62f19a390a430480" providerId="LiveId" clId="{9415A569-5BAF-4C84-8286-22E0402F7517}" dt="2023-05-24T17:56:48.993" v="7526" actId="1076"/>
          <ac:spMkLst>
            <pc:docMk/>
            <pc:sldMk cId="3171854001" sldId="1758"/>
            <ac:spMk id="16" creationId="{D03759BF-71E8-98DC-B027-F8891884FF06}"/>
          </ac:spMkLst>
        </pc:spChg>
        <pc:spChg chg="del mod">
          <ac:chgData name="中村 景子" userId="62f19a390a430480" providerId="LiveId" clId="{9415A569-5BAF-4C84-8286-22E0402F7517}" dt="2023-05-24T17:58:06.229" v="7568" actId="21"/>
          <ac:spMkLst>
            <pc:docMk/>
            <pc:sldMk cId="3171854001" sldId="1758"/>
            <ac:spMk id="17" creationId="{CB4C272A-2DB1-EAFA-DC2F-EEF8840D65C8}"/>
          </ac:spMkLst>
        </pc:spChg>
        <pc:spChg chg="mod">
          <ac:chgData name="中村 景子" userId="62f19a390a430480" providerId="LiveId" clId="{9415A569-5BAF-4C84-8286-22E0402F7517}" dt="2023-05-24T17:56:46.842" v="7525" actId="1076"/>
          <ac:spMkLst>
            <pc:docMk/>
            <pc:sldMk cId="3171854001" sldId="1758"/>
            <ac:spMk id="19" creationId="{A53E8ECB-0890-08A9-476A-11DAFC929B0A}"/>
          </ac:spMkLst>
        </pc:spChg>
        <pc:spChg chg="mod">
          <ac:chgData name="中村 景子" userId="62f19a390a430480" providerId="LiveId" clId="{9415A569-5BAF-4C84-8286-22E0402F7517}" dt="2023-05-24T17:57:05.486" v="7529" actId="1076"/>
          <ac:spMkLst>
            <pc:docMk/>
            <pc:sldMk cId="3171854001" sldId="1758"/>
            <ac:spMk id="20" creationId="{878B485D-C191-172C-75D9-C6F0EFCD0A20}"/>
          </ac:spMkLst>
        </pc:spChg>
        <pc:spChg chg="del">
          <ac:chgData name="中村 景子" userId="62f19a390a430480" providerId="LiveId" clId="{9415A569-5BAF-4C84-8286-22E0402F7517}" dt="2023-05-24T17:54:39.565" v="7441" actId="21"/>
          <ac:spMkLst>
            <pc:docMk/>
            <pc:sldMk cId="3171854001" sldId="1758"/>
            <ac:spMk id="22" creationId="{4170ADA9-13DA-BE77-A85B-322C44FDB587}"/>
          </ac:spMkLst>
        </pc:spChg>
        <pc:spChg chg="del mod">
          <ac:chgData name="中村 景子" userId="62f19a390a430480" providerId="LiveId" clId="{9415A569-5BAF-4C84-8286-22E0402F7517}" dt="2023-05-24T17:52:41.591" v="7392" actId="21"/>
          <ac:spMkLst>
            <pc:docMk/>
            <pc:sldMk cId="3171854001" sldId="1758"/>
            <ac:spMk id="27" creationId="{457BB06F-48BF-AE9E-8463-511943A1FE07}"/>
          </ac:spMkLst>
        </pc:spChg>
      </pc:sldChg>
      <pc:sldChg chg="modSp mod modNotesTx">
        <pc:chgData name="中村 景子" userId="62f19a390a430480" providerId="LiveId" clId="{9415A569-5BAF-4C84-8286-22E0402F7517}" dt="2023-05-28T14:49:13.744" v="78047" actId="20577"/>
        <pc:sldMkLst>
          <pc:docMk/>
          <pc:sldMk cId="3447609178" sldId="2612"/>
        </pc:sldMkLst>
        <pc:spChg chg="mod">
          <ac:chgData name="中村 景子" userId="62f19a390a430480" providerId="LiveId" clId="{9415A569-5BAF-4C84-8286-22E0402F7517}" dt="2023-05-22T10:18:09.805" v="419" actId="242"/>
          <ac:spMkLst>
            <pc:docMk/>
            <pc:sldMk cId="3447609178" sldId="2612"/>
            <ac:spMk id="4" creationId="{3E71FFCE-6BD3-4BC0-D363-A2A295362BD5}"/>
          </ac:spMkLst>
        </pc:spChg>
        <pc:spChg chg="mod">
          <ac:chgData name="中村 景子" userId="62f19a390a430480" providerId="LiveId" clId="{9415A569-5BAF-4C84-8286-22E0402F7517}" dt="2023-05-22T10:18:14.958" v="420" actId="242"/>
          <ac:spMkLst>
            <pc:docMk/>
            <pc:sldMk cId="3447609178" sldId="2612"/>
            <ac:spMk id="13" creationId="{A2EB0B08-0EC4-5007-E5B0-A1F3186F4B9B}"/>
          </ac:spMkLst>
        </pc:spChg>
      </pc:sldChg>
      <pc:sldChg chg="addSp delSp modSp mod modNotesTx">
        <pc:chgData name="中村 景子" userId="62f19a390a430480" providerId="LiveId" clId="{9415A569-5BAF-4C84-8286-22E0402F7517}" dt="2023-05-28T14:48:29.744" v="77885" actId="20577"/>
        <pc:sldMkLst>
          <pc:docMk/>
          <pc:sldMk cId="3753625796" sldId="2615"/>
        </pc:sldMkLst>
        <pc:spChg chg="mod">
          <ac:chgData name="中村 景子" userId="62f19a390a430480" providerId="LiveId" clId="{9415A569-5BAF-4C84-8286-22E0402F7517}" dt="2023-05-22T10:18:25.399" v="421" actId="242"/>
          <ac:spMkLst>
            <pc:docMk/>
            <pc:sldMk cId="3753625796" sldId="2615"/>
            <ac:spMk id="7" creationId="{2B5E2D98-0044-CF2A-8778-B4AD96AABBD3}"/>
          </ac:spMkLst>
        </pc:spChg>
        <pc:spChg chg="mod">
          <ac:chgData name="中村 景子" userId="62f19a390a430480" providerId="LiveId" clId="{9415A569-5BAF-4C84-8286-22E0402F7517}" dt="2023-05-28T13:53:47.415" v="74163" actId="1076"/>
          <ac:spMkLst>
            <pc:docMk/>
            <pc:sldMk cId="3753625796" sldId="2615"/>
            <ac:spMk id="9" creationId="{2EE32343-28C3-1326-7678-0358B0C78860}"/>
          </ac:spMkLst>
        </pc:spChg>
        <pc:picChg chg="add mod">
          <ac:chgData name="中村 景子" userId="62f19a390a430480" providerId="LiveId" clId="{9415A569-5BAF-4C84-8286-22E0402F7517}" dt="2023-05-28T13:52:50.496" v="74122" actId="1076"/>
          <ac:picMkLst>
            <pc:docMk/>
            <pc:sldMk cId="3753625796" sldId="2615"/>
            <ac:picMk id="4" creationId="{4EC7BAF3-0164-1373-9EE3-A7B542F8B722}"/>
          </ac:picMkLst>
        </pc:picChg>
        <pc:picChg chg="del">
          <ac:chgData name="中村 景子" userId="62f19a390a430480" providerId="LiveId" clId="{9415A569-5BAF-4C84-8286-22E0402F7517}" dt="2023-05-28T13:44:36.548" v="74117" actId="21"/>
          <ac:picMkLst>
            <pc:docMk/>
            <pc:sldMk cId="3753625796" sldId="2615"/>
            <ac:picMk id="15" creationId="{FC7D221A-FD6E-2B2A-AA6A-B71E9BB1D571}"/>
          </ac:picMkLst>
        </pc:picChg>
      </pc:sldChg>
      <pc:sldChg chg="modSp mod modNotesTx">
        <pc:chgData name="中村 景子" userId="62f19a390a430480" providerId="LiveId" clId="{9415A569-5BAF-4C84-8286-22E0402F7517}" dt="2023-05-28T15:03:05.458" v="78970" actId="20577"/>
        <pc:sldMkLst>
          <pc:docMk/>
          <pc:sldMk cId="4118158887" sldId="2617"/>
        </pc:sldMkLst>
        <pc:spChg chg="mod">
          <ac:chgData name="中村 景子" userId="62f19a390a430480" providerId="LiveId" clId="{9415A569-5BAF-4C84-8286-22E0402F7517}" dt="2023-05-28T10:48:57.998" v="59564" actId="20577"/>
          <ac:spMkLst>
            <pc:docMk/>
            <pc:sldMk cId="4118158887" sldId="2617"/>
            <ac:spMk id="13" creationId="{A2EB0B08-0EC4-5007-E5B0-A1F3186F4B9B}"/>
          </ac:spMkLst>
        </pc:spChg>
      </pc:sldChg>
      <pc:sldChg chg="modSp del mod">
        <pc:chgData name="中村 景子" userId="62f19a390a430480" providerId="LiveId" clId="{9415A569-5BAF-4C84-8286-22E0402F7517}" dt="2023-05-25T11:08:35" v="25158" actId="2696"/>
        <pc:sldMkLst>
          <pc:docMk/>
          <pc:sldMk cId="3695300275" sldId="2619"/>
        </pc:sldMkLst>
        <pc:spChg chg="mod">
          <ac:chgData name="中村 景子" userId="62f19a390a430480" providerId="LiveId" clId="{9415A569-5BAF-4C84-8286-22E0402F7517}" dt="2023-05-25T11:08:12.575" v="25156" actId="20577"/>
          <ac:spMkLst>
            <pc:docMk/>
            <pc:sldMk cId="3695300275" sldId="2619"/>
            <ac:spMk id="2" creationId="{00000000-0000-0000-0000-000000000000}"/>
          </ac:spMkLst>
        </pc:spChg>
        <pc:spChg chg="mod">
          <ac:chgData name="中村 景子" userId="62f19a390a430480" providerId="LiveId" clId="{9415A569-5BAF-4C84-8286-22E0402F7517}" dt="2023-05-22T10:47:16.464" v="3096" actId="20577"/>
          <ac:spMkLst>
            <pc:docMk/>
            <pc:sldMk cId="3695300275" sldId="2619"/>
            <ac:spMk id="6" creationId="{0C932A95-B52B-15EE-20CE-98878CF78584}"/>
          </ac:spMkLst>
        </pc:spChg>
      </pc:sldChg>
      <pc:sldChg chg="addSp delSp modSp mod modNotes modNotesTx">
        <pc:chgData name="中村 景子" userId="62f19a390a430480" providerId="LiveId" clId="{9415A569-5BAF-4C84-8286-22E0402F7517}" dt="2023-05-31T01:56:08.121" v="107994" actId="27636"/>
        <pc:sldMkLst>
          <pc:docMk/>
          <pc:sldMk cId="3948573206" sldId="2621"/>
        </pc:sldMkLst>
        <pc:spChg chg="mod">
          <ac:chgData name="中村 景子" userId="62f19a390a430480" providerId="LiveId" clId="{9415A569-5BAF-4C84-8286-22E0402F7517}" dt="2023-05-25T16:23:33.819" v="27947" actId="20577"/>
          <ac:spMkLst>
            <pc:docMk/>
            <pc:sldMk cId="3948573206" sldId="2621"/>
            <ac:spMk id="2" creationId="{00000000-0000-0000-0000-000000000000}"/>
          </ac:spMkLst>
        </pc:spChg>
        <pc:spChg chg="add del mod">
          <ac:chgData name="中村 景子" userId="62f19a390a430480" providerId="LiveId" clId="{9415A569-5BAF-4C84-8286-22E0402F7517}" dt="2023-05-28T04:07:25.350" v="40289" actId="21"/>
          <ac:spMkLst>
            <pc:docMk/>
            <pc:sldMk cId="3948573206" sldId="2621"/>
            <ac:spMk id="3" creationId="{EF10D899-361F-11F3-9B46-51F9647D72BB}"/>
          </ac:spMkLst>
        </pc:spChg>
        <pc:spChg chg="add del mod">
          <ac:chgData name="中村 景子" userId="62f19a390a430480" providerId="LiveId" clId="{9415A569-5BAF-4C84-8286-22E0402F7517}" dt="2023-05-28T04:35:22.035" v="42897" actId="1076"/>
          <ac:spMkLst>
            <pc:docMk/>
            <pc:sldMk cId="3948573206" sldId="2621"/>
            <ac:spMk id="4" creationId="{98FDA41F-B676-32BB-FB0C-D832C42B95B2}"/>
          </ac:spMkLst>
        </pc:spChg>
        <pc:spChg chg="del">
          <ac:chgData name="中村 景子" userId="62f19a390a430480" providerId="LiveId" clId="{9415A569-5BAF-4C84-8286-22E0402F7517}" dt="2023-05-25T16:31:10.317" v="28526" actId="21"/>
          <ac:spMkLst>
            <pc:docMk/>
            <pc:sldMk cId="3948573206" sldId="2621"/>
            <ac:spMk id="5" creationId="{BB4AECB4-E4EC-9BFE-5C2C-084761F1A652}"/>
          </ac:spMkLst>
        </pc:spChg>
        <pc:spChg chg="add del">
          <ac:chgData name="中村 景子" userId="62f19a390a430480" providerId="LiveId" clId="{9415A569-5BAF-4C84-8286-22E0402F7517}" dt="2023-05-25T16:32:26.667" v="28532" actId="21"/>
          <ac:spMkLst>
            <pc:docMk/>
            <pc:sldMk cId="3948573206" sldId="2621"/>
            <ac:spMk id="6" creationId="{3213D13E-0CC6-F258-913C-67728E725F2B}"/>
          </ac:spMkLst>
        </pc:spChg>
        <pc:spChg chg="add mod">
          <ac:chgData name="中村 景子" userId="62f19a390a430480" providerId="LiveId" clId="{9415A569-5BAF-4C84-8286-22E0402F7517}" dt="2023-05-28T04:43:09.700" v="43176" actId="207"/>
          <ac:spMkLst>
            <pc:docMk/>
            <pc:sldMk cId="3948573206" sldId="2621"/>
            <ac:spMk id="6" creationId="{C62D4153-8ADD-F4BC-86A2-BC23184111F0}"/>
          </ac:spMkLst>
        </pc:spChg>
        <pc:spChg chg="del mod">
          <ac:chgData name="中村 景子" userId="62f19a390a430480" providerId="LiveId" clId="{9415A569-5BAF-4C84-8286-22E0402F7517}" dt="2023-05-28T04:07:23.055" v="40288" actId="21"/>
          <ac:spMkLst>
            <pc:docMk/>
            <pc:sldMk cId="3948573206" sldId="2621"/>
            <ac:spMk id="7" creationId="{503A5AD9-90E3-78B2-3A50-8FE946CEC2C6}"/>
          </ac:spMkLst>
        </pc:spChg>
        <pc:spChg chg="add del mod">
          <ac:chgData name="中村 景子" userId="62f19a390a430480" providerId="LiveId" clId="{9415A569-5BAF-4C84-8286-22E0402F7517}" dt="2023-05-27T16:45:15.708" v="35992" actId="21"/>
          <ac:spMkLst>
            <pc:docMk/>
            <pc:sldMk cId="3948573206" sldId="2621"/>
            <ac:spMk id="9" creationId="{4CBE1FD7-E9CB-3099-7D9F-48E88368B557}"/>
          </ac:spMkLst>
        </pc:spChg>
        <pc:spChg chg="add mod">
          <ac:chgData name="中村 景子" userId="62f19a390a430480" providerId="LiveId" clId="{9415A569-5BAF-4C84-8286-22E0402F7517}" dt="2023-05-28T04:37:54.423" v="42930" actId="1076"/>
          <ac:spMkLst>
            <pc:docMk/>
            <pc:sldMk cId="3948573206" sldId="2621"/>
            <ac:spMk id="9" creationId="{C2DCD808-C09D-80C2-9E48-E7BE64E111B6}"/>
          </ac:spMkLst>
        </pc:spChg>
        <pc:spChg chg="add mod">
          <ac:chgData name="中村 景子" userId="62f19a390a430480" providerId="LiveId" clId="{9415A569-5BAF-4C84-8286-22E0402F7517}" dt="2023-05-28T04:38:33.136" v="42981" actId="20577"/>
          <ac:spMkLst>
            <pc:docMk/>
            <pc:sldMk cId="3948573206" sldId="2621"/>
            <ac:spMk id="10" creationId="{53FAD71C-A401-3517-BC31-A0C8874B99AE}"/>
          </ac:spMkLst>
        </pc:spChg>
        <pc:spChg chg="add del mod">
          <ac:chgData name="中村 景子" userId="62f19a390a430480" providerId="LiveId" clId="{9415A569-5BAF-4C84-8286-22E0402F7517}" dt="2023-05-27T15:36:48.836" v="32398" actId="21"/>
          <ac:spMkLst>
            <pc:docMk/>
            <pc:sldMk cId="3948573206" sldId="2621"/>
            <ac:spMk id="10" creationId="{764BF741-DEBC-8448-6528-0C81291753B2}"/>
          </ac:spMkLst>
        </pc:spChg>
        <pc:spChg chg="add del mod">
          <ac:chgData name="中村 景子" userId="62f19a390a430480" providerId="LiveId" clId="{9415A569-5BAF-4C84-8286-22E0402F7517}" dt="2023-05-27T15:42:20.928" v="32716"/>
          <ac:spMkLst>
            <pc:docMk/>
            <pc:sldMk cId="3948573206" sldId="2621"/>
            <ac:spMk id="11" creationId="{FE6E352D-92CC-F348-375F-DABBC27AC2F3}"/>
          </ac:spMkLst>
        </pc:spChg>
        <pc:spChg chg="add del mod">
          <ac:chgData name="中村 景子" userId="62f19a390a430480" providerId="LiveId" clId="{9415A569-5BAF-4C84-8286-22E0402F7517}" dt="2023-05-27T16:08:35.748" v="33096"/>
          <ac:spMkLst>
            <pc:docMk/>
            <pc:sldMk cId="3948573206" sldId="2621"/>
            <ac:spMk id="13" creationId="{20F1A34F-AEB7-3CA9-6D62-F5B904BAB39E}"/>
          </ac:spMkLst>
        </pc:spChg>
        <pc:spChg chg="del">
          <ac:chgData name="中村 景子" userId="62f19a390a430480" providerId="LiveId" clId="{9415A569-5BAF-4C84-8286-22E0402F7517}" dt="2023-05-25T16:31:15.324" v="28528" actId="21"/>
          <ac:spMkLst>
            <pc:docMk/>
            <pc:sldMk cId="3948573206" sldId="2621"/>
            <ac:spMk id="13" creationId="{8E8AD942-4185-91C4-D9AF-E99D99A19DCF}"/>
          </ac:spMkLst>
        </pc:spChg>
        <pc:spChg chg="add del">
          <ac:chgData name="中村 景子" userId="62f19a390a430480" providerId="LiveId" clId="{9415A569-5BAF-4C84-8286-22E0402F7517}" dt="2023-05-27T16:08:35.741" v="33094" actId="21"/>
          <ac:spMkLst>
            <pc:docMk/>
            <pc:sldMk cId="3948573206" sldId="2621"/>
            <ac:spMk id="14" creationId="{6B626A07-E02B-D9E5-9D9D-AFD09DAF64E1}"/>
          </ac:spMkLst>
        </pc:spChg>
        <pc:spChg chg="del">
          <ac:chgData name="中村 景子" userId="62f19a390a430480" providerId="LiveId" clId="{9415A569-5BAF-4C84-8286-22E0402F7517}" dt="2023-05-25T16:31:12.956" v="28527" actId="21"/>
          <ac:spMkLst>
            <pc:docMk/>
            <pc:sldMk cId="3948573206" sldId="2621"/>
            <ac:spMk id="14" creationId="{F1CAF036-64BA-C6B2-847B-B2268E4F3593}"/>
          </ac:spMkLst>
        </pc:spChg>
        <pc:spChg chg="add del mod">
          <ac:chgData name="中村 景子" userId="62f19a390a430480" providerId="LiveId" clId="{9415A569-5BAF-4C84-8286-22E0402F7517}" dt="2023-05-27T16:13:32.115" v="33271" actId="21"/>
          <ac:spMkLst>
            <pc:docMk/>
            <pc:sldMk cId="3948573206" sldId="2621"/>
            <ac:spMk id="15" creationId="{0181CF08-0122-9ED1-4A13-27F0CE9DB66E}"/>
          </ac:spMkLst>
        </pc:spChg>
        <pc:spChg chg="add del mod">
          <ac:chgData name="中村 景子" userId="62f19a390a430480" providerId="LiveId" clId="{9415A569-5BAF-4C84-8286-22E0402F7517}" dt="2023-05-27T16:15:05.424" v="33273" actId="21"/>
          <ac:spMkLst>
            <pc:docMk/>
            <pc:sldMk cId="3948573206" sldId="2621"/>
            <ac:spMk id="16" creationId="{E81FE05E-2987-365E-B263-17CA7B47CFAB}"/>
          </ac:spMkLst>
        </pc:spChg>
        <pc:spChg chg="add del mod">
          <ac:chgData name="中村 景子" userId="62f19a390a430480" providerId="LiveId" clId="{9415A569-5BAF-4C84-8286-22E0402F7517}" dt="2023-05-27T16:43:32.828" v="35813" actId="21"/>
          <ac:spMkLst>
            <pc:docMk/>
            <pc:sldMk cId="3948573206" sldId="2621"/>
            <ac:spMk id="17" creationId="{ABD1E36C-A4EC-EF76-12C8-C9B8DE4A63DC}"/>
          </ac:spMkLst>
        </pc:spChg>
        <pc:spChg chg="add del mod">
          <ac:chgData name="中村 景子" userId="62f19a390a430480" providerId="LiveId" clId="{9415A569-5BAF-4C84-8286-22E0402F7517}" dt="2023-05-27T16:25:22.732" v="33947" actId="21"/>
          <ac:spMkLst>
            <pc:docMk/>
            <pc:sldMk cId="3948573206" sldId="2621"/>
            <ac:spMk id="18" creationId="{9572C24F-53DB-F65A-FFB1-2BC54CDE6956}"/>
          </ac:spMkLst>
        </pc:spChg>
        <pc:spChg chg="add del mod">
          <ac:chgData name="中村 景子" userId="62f19a390a430480" providerId="LiveId" clId="{9415A569-5BAF-4C84-8286-22E0402F7517}" dt="2023-05-27T16:44:11.750" v="35867" actId="21"/>
          <ac:spMkLst>
            <pc:docMk/>
            <pc:sldMk cId="3948573206" sldId="2621"/>
            <ac:spMk id="19" creationId="{B15481A2-E7F0-6D46-E0FF-B813DF2135DB}"/>
          </ac:spMkLst>
        </pc:spChg>
        <pc:spChg chg="add del mod">
          <ac:chgData name="中村 景子" userId="62f19a390a430480" providerId="LiveId" clId="{9415A569-5BAF-4C84-8286-22E0402F7517}" dt="2023-05-27T16:43:35.433" v="35814" actId="21"/>
          <ac:spMkLst>
            <pc:docMk/>
            <pc:sldMk cId="3948573206" sldId="2621"/>
            <ac:spMk id="20" creationId="{3A6F6B60-9065-DCCA-6BA3-4522342F39AF}"/>
          </ac:spMkLst>
        </pc:spChg>
        <pc:spChg chg="add del mod">
          <ac:chgData name="中村 景子" userId="62f19a390a430480" providerId="LiveId" clId="{9415A569-5BAF-4C84-8286-22E0402F7517}" dt="2023-05-27T16:43:37.998" v="35815" actId="21"/>
          <ac:spMkLst>
            <pc:docMk/>
            <pc:sldMk cId="3948573206" sldId="2621"/>
            <ac:spMk id="25" creationId="{C1B98C9B-3F59-1D57-9AE4-5F28BCE02FC6}"/>
          </ac:spMkLst>
        </pc:spChg>
        <pc:spChg chg="add del mod">
          <ac:chgData name="中村 景子" userId="62f19a390a430480" providerId="LiveId" clId="{9415A569-5BAF-4C84-8286-22E0402F7517}" dt="2023-05-27T16:43:46.064" v="35818" actId="21"/>
          <ac:spMkLst>
            <pc:docMk/>
            <pc:sldMk cId="3948573206" sldId="2621"/>
            <ac:spMk id="27" creationId="{7A6D3938-09F9-CE44-3994-5D28EFD524AB}"/>
          </ac:spMkLst>
        </pc:spChg>
        <pc:graphicFrameChg chg="del">
          <ac:chgData name="中村 景子" userId="62f19a390a430480" providerId="LiveId" clId="{9415A569-5BAF-4C84-8286-22E0402F7517}" dt="2023-05-25T16:24:59.412" v="28219" actId="21"/>
          <ac:graphicFrameMkLst>
            <pc:docMk/>
            <pc:sldMk cId="3948573206" sldId="2621"/>
            <ac:graphicFrameMk id="3" creationId="{0AB09D9F-5B69-3783-AE5F-6982A1050CC3}"/>
          </ac:graphicFrameMkLst>
        </pc:graphicFrameChg>
        <pc:graphicFrameChg chg="add del mod">
          <ac:chgData name="中村 景子" userId="62f19a390a430480" providerId="LiveId" clId="{9415A569-5BAF-4C84-8286-22E0402F7517}" dt="2023-05-27T15:45:50.180" v="32992"/>
          <ac:graphicFrameMkLst>
            <pc:docMk/>
            <pc:sldMk cId="3948573206" sldId="2621"/>
            <ac:graphicFrameMk id="5" creationId="{3FB562E4-5266-947F-E1E0-FACB3952E81D}"/>
          </ac:graphicFrameMkLst>
        </pc:graphicFrameChg>
        <pc:graphicFrameChg chg="add mod modGraphic">
          <ac:chgData name="中村 景子" userId="62f19a390a430480" providerId="LiveId" clId="{9415A569-5BAF-4C84-8286-22E0402F7517}" dt="2023-05-28T04:42:58.519" v="43175" actId="2711"/>
          <ac:graphicFrameMkLst>
            <pc:docMk/>
            <pc:sldMk cId="3948573206" sldId="2621"/>
            <ac:graphicFrameMk id="5" creationId="{BD61C64B-FBBA-9131-F58E-C8B5F74ACEDC}"/>
          </ac:graphicFrameMkLst>
        </pc:graphicFrameChg>
        <pc:graphicFrameChg chg="add del mod">
          <ac:chgData name="中村 景子" userId="62f19a390a430480" providerId="LiveId" clId="{9415A569-5BAF-4C84-8286-22E0402F7517}" dt="2023-05-27T15:59:38.833" v="32996"/>
          <ac:graphicFrameMkLst>
            <pc:docMk/>
            <pc:sldMk cId="3948573206" sldId="2621"/>
            <ac:graphicFrameMk id="6" creationId="{F8BBE061-582D-E0E7-C0BB-DEE920550715}"/>
          </ac:graphicFrameMkLst>
        </pc:graphicFrameChg>
        <pc:graphicFrameChg chg="add del mod">
          <ac:chgData name="中村 景子" userId="62f19a390a430480" providerId="LiveId" clId="{9415A569-5BAF-4C84-8286-22E0402F7517}" dt="2023-05-27T16:00:06.232" v="32998"/>
          <ac:graphicFrameMkLst>
            <pc:docMk/>
            <pc:sldMk cId="3948573206" sldId="2621"/>
            <ac:graphicFrameMk id="12" creationId="{39D1CF7A-67C8-F521-286F-B8C23B1C99C0}"/>
          </ac:graphicFrameMkLst>
        </pc:graphicFrameChg>
        <pc:cxnChg chg="add del mod">
          <ac:chgData name="中村 景子" userId="62f19a390a430480" providerId="LiveId" clId="{9415A569-5BAF-4C84-8286-22E0402F7517}" dt="2023-05-27T16:43:41.399" v="35816" actId="21"/>
          <ac:cxnSpMkLst>
            <pc:docMk/>
            <pc:sldMk cId="3948573206" sldId="2621"/>
            <ac:cxnSpMk id="22" creationId="{6FF9827F-5B78-5D10-7E93-7527EB6214B8}"/>
          </ac:cxnSpMkLst>
        </pc:cxnChg>
        <pc:cxnChg chg="add del mod">
          <ac:chgData name="中村 景子" userId="62f19a390a430480" providerId="LiveId" clId="{9415A569-5BAF-4C84-8286-22E0402F7517}" dt="2023-05-27T16:43:43.787" v="35817" actId="21"/>
          <ac:cxnSpMkLst>
            <pc:docMk/>
            <pc:sldMk cId="3948573206" sldId="2621"/>
            <ac:cxnSpMk id="24" creationId="{C92ACA07-32A3-1B39-EB63-89C7BB65385B}"/>
          </ac:cxnSpMkLst>
        </pc:cxnChg>
      </pc:sldChg>
      <pc:sldChg chg="del">
        <pc:chgData name="中村 景子" userId="62f19a390a430480" providerId="LiveId" clId="{9415A569-5BAF-4C84-8286-22E0402F7517}" dt="2023-05-27T16:52:04.560" v="36222" actId="2696"/>
        <pc:sldMkLst>
          <pc:docMk/>
          <pc:sldMk cId="2832056860" sldId="2622"/>
        </pc:sldMkLst>
      </pc:sldChg>
      <pc:sldChg chg="del">
        <pc:chgData name="中村 景子" userId="62f19a390a430480" providerId="LiveId" clId="{9415A569-5BAF-4C84-8286-22E0402F7517}" dt="2023-05-27T16:52:09.433" v="36227" actId="2696"/>
        <pc:sldMkLst>
          <pc:docMk/>
          <pc:sldMk cId="1740092725" sldId="2623"/>
        </pc:sldMkLst>
      </pc:sldChg>
      <pc:sldChg chg="del">
        <pc:chgData name="中村 景子" userId="62f19a390a430480" providerId="LiveId" clId="{9415A569-5BAF-4C84-8286-22E0402F7517}" dt="2023-05-24T16:19:02.057" v="3781" actId="2696"/>
        <pc:sldMkLst>
          <pc:docMk/>
          <pc:sldMk cId="2333393602" sldId="2625"/>
        </pc:sldMkLst>
      </pc:sldChg>
      <pc:sldChg chg="del">
        <pc:chgData name="中村 景子" userId="62f19a390a430480" providerId="LiveId" clId="{9415A569-5BAF-4C84-8286-22E0402F7517}" dt="2023-05-27T16:52:08.704" v="36226" actId="2696"/>
        <pc:sldMkLst>
          <pc:docMk/>
          <pc:sldMk cId="261663689" sldId="2626"/>
        </pc:sldMkLst>
      </pc:sldChg>
      <pc:sldChg chg="del">
        <pc:chgData name="中村 景子" userId="62f19a390a430480" providerId="LiveId" clId="{9415A569-5BAF-4C84-8286-22E0402F7517}" dt="2023-05-22T10:44:41.894" v="3012" actId="2696"/>
        <pc:sldMkLst>
          <pc:docMk/>
          <pc:sldMk cId="889326878" sldId="2628"/>
        </pc:sldMkLst>
      </pc:sldChg>
      <pc:sldChg chg="del">
        <pc:chgData name="中村 景子" userId="62f19a390a430480" providerId="LiveId" clId="{9415A569-5BAF-4C84-8286-22E0402F7517}" dt="2023-05-26T04:16:39.272" v="31720" actId="2696"/>
        <pc:sldMkLst>
          <pc:docMk/>
          <pc:sldMk cId="133404325" sldId="2629"/>
        </pc:sldMkLst>
      </pc:sldChg>
      <pc:sldChg chg="delSp del mod">
        <pc:chgData name="中村 景子" userId="62f19a390a430480" providerId="LiveId" clId="{9415A569-5BAF-4C84-8286-22E0402F7517}" dt="2023-05-22T10:38:44.629" v="2241" actId="2696"/>
        <pc:sldMkLst>
          <pc:docMk/>
          <pc:sldMk cId="2536042167" sldId="2630"/>
        </pc:sldMkLst>
        <pc:spChg chg="del">
          <ac:chgData name="中村 景子" userId="62f19a390a430480" providerId="LiveId" clId="{9415A569-5BAF-4C84-8286-22E0402F7517}" dt="2023-05-22T10:38:32.744" v="2237" actId="21"/>
          <ac:spMkLst>
            <pc:docMk/>
            <pc:sldMk cId="2536042167" sldId="2630"/>
            <ac:spMk id="4" creationId="{98FDA41F-B676-32BB-FB0C-D832C42B95B2}"/>
          </ac:spMkLst>
        </pc:spChg>
        <pc:spChg chg="del">
          <ac:chgData name="中村 景子" userId="62f19a390a430480" providerId="LiveId" clId="{9415A569-5BAF-4C84-8286-22E0402F7517}" dt="2023-05-22T10:38:41.274" v="2240" actId="21"/>
          <ac:spMkLst>
            <pc:docMk/>
            <pc:sldMk cId="2536042167" sldId="2630"/>
            <ac:spMk id="14" creationId="{F1CAF036-64BA-C6B2-847B-B2268E4F3593}"/>
          </ac:spMkLst>
        </pc:spChg>
        <pc:spChg chg="del">
          <ac:chgData name="中村 景子" userId="62f19a390a430480" providerId="LiveId" clId="{9415A569-5BAF-4C84-8286-22E0402F7517}" dt="2023-05-22T10:38:34.708" v="2238" actId="21"/>
          <ac:spMkLst>
            <pc:docMk/>
            <pc:sldMk cId="2536042167" sldId="2630"/>
            <ac:spMk id="21" creationId="{0CBF9063-F6C1-B374-9316-324F2F11C095}"/>
          </ac:spMkLst>
        </pc:spChg>
        <pc:picChg chg="del">
          <ac:chgData name="中村 景子" userId="62f19a390a430480" providerId="LiveId" clId="{9415A569-5BAF-4C84-8286-22E0402F7517}" dt="2023-05-22T10:38:36.455" v="2239" actId="21"/>
          <ac:picMkLst>
            <pc:docMk/>
            <pc:sldMk cId="2536042167" sldId="2630"/>
            <ac:picMk id="16" creationId="{DD0395DA-6396-05C1-83C5-A3FE2EE823B0}"/>
          </ac:picMkLst>
        </pc:picChg>
      </pc:sldChg>
      <pc:sldChg chg="del">
        <pc:chgData name="中村 景子" userId="62f19a390a430480" providerId="LiveId" clId="{9415A569-5BAF-4C84-8286-22E0402F7517}" dt="2023-05-27T16:52:05.668" v="36223" actId="2696"/>
        <pc:sldMkLst>
          <pc:docMk/>
          <pc:sldMk cId="2241744885" sldId="2631"/>
        </pc:sldMkLst>
      </pc:sldChg>
      <pc:sldChg chg="del">
        <pc:chgData name="中村 景子" userId="62f19a390a430480" providerId="LiveId" clId="{9415A569-5BAF-4C84-8286-22E0402F7517}" dt="2023-05-27T16:52:55.527" v="36254" actId="2696"/>
        <pc:sldMkLst>
          <pc:docMk/>
          <pc:sldMk cId="2115427938" sldId="2632"/>
        </pc:sldMkLst>
      </pc:sldChg>
      <pc:sldChg chg="modSp mod modNotesTx">
        <pc:chgData name="中村 景子" userId="62f19a390a430480" providerId="LiveId" clId="{9415A569-5BAF-4C84-8286-22E0402F7517}" dt="2023-05-28T15:03:55.243" v="79126" actId="20577"/>
        <pc:sldMkLst>
          <pc:docMk/>
          <pc:sldMk cId="1640287717" sldId="2633"/>
        </pc:sldMkLst>
        <pc:spChg chg="mod">
          <ac:chgData name="中村 景子" userId="62f19a390a430480" providerId="LiveId" clId="{9415A569-5BAF-4C84-8286-22E0402F7517}" dt="2023-05-25T02:51:59.653" v="7859" actId="20577"/>
          <ac:spMkLst>
            <pc:docMk/>
            <pc:sldMk cId="1640287717" sldId="2633"/>
            <ac:spMk id="13" creationId="{A2EB0B08-0EC4-5007-E5B0-A1F3186F4B9B}"/>
          </ac:spMkLst>
        </pc:spChg>
      </pc:sldChg>
      <pc:sldChg chg="modSp mod modNotesTx">
        <pc:chgData name="中村 景子" userId="62f19a390a430480" providerId="LiveId" clId="{9415A569-5BAF-4C84-8286-22E0402F7517}" dt="2023-05-28T15:40:19.497" v="86724" actId="20577"/>
        <pc:sldMkLst>
          <pc:docMk/>
          <pc:sldMk cId="191430103" sldId="2634"/>
        </pc:sldMkLst>
        <pc:spChg chg="mod">
          <ac:chgData name="中村 景子" userId="62f19a390a430480" providerId="LiveId" clId="{9415A569-5BAF-4C84-8286-22E0402F7517}" dt="2023-05-25T10:49:45.297" v="23343" actId="20577"/>
          <ac:spMkLst>
            <pc:docMk/>
            <pc:sldMk cId="191430103" sldId="2634"/>
            <ac:spMk id="13" creationId="{A2EB0B08-0EC4-5007-E5B0-A1F3186F4B9B}"/>
          </ac:spMkLst>
        </pc:spChg>
      </pc:sldChg>
      <pc:sldChg chg="modSp mod ord modNotesTx">
        <pc:chgData name="中村 景子" userId="62f19a390a430480" providerId="LiveId" clId="{9415A569-5BAF-4C84-8286-22E0402F7517}" dt="2023-05-28T17:45:08.666" v="95577" actId="20577"/>
        <pc:sldMkLst>
          <pc:docMk/>
          <pc:sldMk cId="1337063868" sldId="2635"/>
        </pc:sldMkLst>
        <pc:spChg chg="mod">
          <ac:chgData name="中村 景子" userId="62f19a390a430480" providerId="LiveId" clId="{9415A569-5BAF-4C84-8286-22E0402F7517}" dt="2023-05-28T06:02:52.727" v="47103" actId="20577"/>
          <ac:spMkLst>
            <pc:docMk/>
            <pc:sldMk cId="1337063868" sldId="2635"/>
            <ac:spMk id="13" creationId="{A2EB0B08-0EC4-5007-E5B0-A1F3186F4B9B}"/>
          </ac:spMkLst>
        </pc:spChg>
      </pc:sldChg>
      <pc:sldChg chg="delSp modSp del mod">
        <pc:chgData name="中村 景子" userId="62f19a390a430480" providerId="LiveId" clId="{9415A569-5BAF-4C84-8286-22E0402F7517}" dt="2023-05-24T17:36:46.248" v="6938" actId="2696"/>
        <pc:sldMkLst>
          <pc:docMk/>
          <pc:sldMk cId="145652796" sldId="2637"/>
        </pc:sldMkLst>
        <pc:spChg chg="mod">
          <ac:chgData name="中村 景子" userId="62f19a390a430480" providerId="LiveId" clId="{9415A569-5BAF-4C84-8286-22E0402F7517}" dt="2023-05-24T16:46:53.872" v="4921" actId="20577"/>
          <ac:spMkLst>
            <pc:docMk/>
            <pc:sldMk cId="145652796" sldId="2637"/>
            <ac:spMk id="2" creationId="{00000000-0000-0000-0000-000000000000}"/>
          </ac:spMkLst>
        </pc:spChg>
        <pc:spChg chg="mod">
          <ac:chgData name="中村 景子" userId="62f19a390a430480" providerId="LiveId" clId="{9415A569-5BAF-4C84-8286-22E0402F7517}" dt="2023-05-22T10:44:26.771" v="3011" actId="1076"/>
          <ac:spMkLst>
            <pc:docMk/>
            <pc:sldMk cId="145652796" sldId="2637"/>
            <ac:spMk id="3" creationId="{F54A432D-4258-A1BF-28D7-EDCBF9D3FD8B}"/>
          </ac:spMkLst>
        </pc:spChg>
        <pc:spChg chg="del mod">
          <ac:chgData name="中村 景子" userId="62f19a390a430480" providerId="LiveId" clId="{9415A569-5BAF-4C84-8286-22E0402F7517}" dt="2023-05-24T16:49:34.860" v="4936"/>
          <ac:spMkLst>
            <pc:docMk/>
            <pc:sldMk cId="145652796" sldId="2637"/>
            <ac:spMk id="4" creationId="{98FDA41F-B676-32BB-FB0C-D832C42B95B2}"/>
          </ac:spMkLst>
        </pc:spChg>
        <pc:spChg chg="del mod">
          <ac:chgData name="中村 景子" userId="62f19a390a430480" providerId="LiveId" clId="{9415A569-5BAF-4C84-8286-22E0402F7517}" dt="2023-05-24T16:40:45.174" v="4410" actId="21"/>
          <ac:spMkLst>
            <pc:docMk/>
            <pc:sldMk cId="145652796" sldId="2637"/>
            <ac:spMk id="27" creationId="{C572B8ED-762B-5885-466B-08FB04AE2B12}"/>
          </ac:spMkLst>
        </pc:spChg>
      </pc:sldChg>
      <pc:sldChg chg="del">
        <pc:chgData name="中村 景子" userId="62f19a390a430480" providerId="LiveId" clId="{9415A569-5BAF-4C84-8286-22E0402F7517}" dt="2023-05-26T04:09:06.223" v="31352" actId="2696"/>
        <pc:sldMkLst>
          <pc:docMk/>
          <pc:sldMk cId="1811493167" sldId="2638"/>
        </pc:sldMkLst>
      </pc:sldChg>
      <pc:sldChg chg="del">
        <pc:chgData name="中村 景子" userId="62f19a390a430480" providerId="LiveId" clId="{9415A569-5BAF-4C84-8286-22E0402F7517}" dt="2023-05-27T16:52:57.438" v="36255" actId="2696"/>
        <pc:sldMkLst>
          <pc:docMk/>
          <pc:sldMk cId="3178001687" sldId="2639"/>
        </pc:sldMkLst>
      </pc:sldChg>
      <pc:sldChg chg="modSp mod modNotesTx">
        <pc:chgData name="中村 景子" userId="62f19a390a430480" providerId="LiveId" clId="{9415A569-5BAF-4C84-8286-22E0402F7517}" dt="2023-05-28T18:25:14.205" v="103544" actId="20577"/>
        <pc:sldMkLst>
          <pc:docMk/>
          <pc:sldMk cId="1385375507" sldId="2641"/>
        </pc:sldMkLst>
        <pc:spChg chg="mod">
          <ac:chgData name="中村 景子" userId="62f19a390a430480" providerId="LiveId" clId="{9415A569-5BAF-4C84-8286-22E0402F7517}" dt="2023-05-28T11:47:33.108" v="65426" actId="20577"/>
          <ac:spMkLst>
            <pc:docMk/>
            <pc:sldMk cId="1385375507" sldId="2641"/>
            <ac:spMk id="13" creationId="{A2EB0B08-0EC4-5007-E5B0-A1F3186F4B9B}"/>
          </ac:spMkLst>
        </pc:spChg>
      </pc:sldChg>
      <pc:sldChg chg="del">
        <pc:chgData name="中村 景子" userId="62f19a390a430480" providerId="LiveId" clId="{9415A569-5BAF-4C84-8286-22E0402F7517}" dt="2023-05-28T12:44:12.046" v="67695" actId="2696"/>
        <pc:sldMkLst>
          <pc:docMk/>
          <pc:sldMk cId="684825642" sldId="2642"/>
        </pc:sldMkLst>
      </pc:sldChg>
      <pc:sldChg chg="modSp mod modNotesTx">
        <pc:chgData name="中村 景子" userId="62f19a390a430480" providerId="LiveId" clId="{9415A569-5BAF-4C84-8286-22E0402F7517}" dt="2023-05-28T20:43:06.565" v="107987" actId="20577"/>
        <pc:sldMkLst>
          <pc:docMk/>
          <pc:sldMk cId="4134052457" sldId="2643"/>
        </pc:sldMkLst>
        <pc:spChg chg="mod">
          <ac:chgData name="中村 景子" userId="62f19a390a430480" providerId="LiveId" clId="{9415A569-5BAF-4C84-8286-22E0402F7517}" dt="2023-05-28T20:43:06.565" v="107987" actId="20577"/>
          <ac:spMkLst>
            <pc:docMk/>
            <pc:sldMk cId="4134052457" sldId="2643"/>
            <ac:spMk id="13" creationId="{A2EB0B08-0EC4-5007-E5B0-A1F3186F4B9B}"/>
          </ac:spMkLst>
        </pc:spChg>
      </pc:sldChg>
      <pc:sldChg chg="del">
        <pc:chgData name="中村 景子" userId="62f19a390a430480" providerId="LiveId" clId="{9415A569-5BAF-4C84-8286-22E0402F7517}" dt="2023-05-27T16:52:47.149" v="36252" actId="2696"/>
        <pc:sldMkLst>
          <pc:docMk/>
          <pc:sldMk cId="1249943375" sldId="2644"/>
        </pc:sldMkLst>
      </pc:sldChg>
      <pc:sldChg chg="del">
        <pc:chgData name="中村 景子" userId="62f19a390a430480" providerId="LiveId" clId="{9415A569-5BAF-4C84-8286-22E0402F7517}" dt="2023-05-27T16:52:39.162" v="36249" actId="2696"/>
        <pc:sldMkLst>
          <pc:docMk/>
          <pc:sldMk cId="2337552800" sldId="2645"/>
        </pc:sldMkLst>
      </pc:sldChg>
      <pc:sldChg chg="modSp mod modNotesTx">
        <pc:chgData name="中村 景子" userId="62f19a390a430480" providerId="LiveId" clId="{9415A569-5BAF-4C84-8286-22E0402F7517}" dt="2023-05-28T20:43:10.393" v="107990" actId="20577"/>
        <pc:sldMkLst>
          <pc:docMk/>
          <pc:sldMk cId="3861887986" sldId="2646"/>
        </pc:sldMkLst>
        <pc:spChg chg="mod">
          <ac:chgData name="中村 景子" userId="62f19a390a430480" providerId="LiveId" clId="{9415A569-5BAF-4C84-8286-22E0402F7517}" dt="2023-05-28T20:43:10.393" v="107990" actId="20577"/>
          <ac:spMkLst>
            <pc:docMk/>
            <pc:sldMk cId="3861887986" sldId="2646"/>
            <ac:spMk id="2" creationId="{00000000-0000-0000-0000-000000000000}"/>
          </ac:spMkLst>
        </pc:spChg>
        <pc:spChg chg="mod">
          <ac:chgData name="中村 景子" userId="62f19a390a430480" providerId="LiveId" clId="{9415A569-5BAF-4C84-8286-22E0402F7517}" dt="2023-05-28T14:08:20.105" v="76360" actId="1076"/>
          <ac:spMkLst>
            <pc:docMk/>
            <pc:sldMk cId="3861887986" sldId="2646"/>
            <ac:spMk id="3" creationId="{2C3DD5FD-E675-B77D-0B22-54A428B3BC7C}"/>
          </ac:spMkLst>
        </pc:spChg>
      </pc:sldChg>
      <pc:sldChg chg="del">
        <pc:chgData name="中村 景子" userId="62f19a390a430480" providerId="LiveId" clId="{9415A569-5BAF-4C84-8286-22E0402F7517}" dt="2023-05-27T16:52:06.898" v="36224" actId="2696"/>
        <pc:sldMkLst>
          <pc:docMk/>
          <pc:sldMk cId="2471909695" sldId="2647"/>
        </pc:sldMkLst>
      </pc:sldChg>
      <pc:sldChg chg="del">
        <pc:chgData name="中村 景子" userId="62f19a390a430480" providerId="LiveId" clId="{9415A569-5BAF-4C84-8286-22E0402F7517}" dt="2023-05-27T16:52:07.895" v="36225" actId="2696"/>
        <pc:sldMkLst>
          <pc:docMk/>
          <pc:sldMk cId="392161787" sldId="2648"/>
        </pc:sldMkLst>
      </pc:sldChg>
      <pc:sldChg chg="del">
        <pc:chgData name="中村 景子" userId="62f19a390a430480" providerId="LiveId" clId="{9415A569-5BAF-4C84-8286-22E0402F7517}" dt="2023-05-27T16:52:50.553" v="36253" actId="2696"/>
        <pc:sldMkLst>
          <pc:docMk/>
          <pc:sldMk cId="1539659149" sldId="2649"/>
        </pc:sldMkLst>
      </pc:sldChg>
      <pc:sldChg chg="del">
        <pc:chgData name="中村 景子" userId="62f19a390a430480" providerId="LiveId" clId="{9415A569-5BAF-4C84-8286-22E0402F7517}" dt="2023-05-26T04:10:21.117" v="31353" actId="2696"/>
        <pc:sldMkLst>
          <pc:docMk/>
          <pc:sldMk cId="1681303648" sldId="2650"/>
        </pc:sldMkLst>
      </pc:sldChg>
      <pc:sldChg chg="del">
        <pc:chgData name="中村 景子" userId="62f19a390a430480" providerId="LiveId" clId="{9415A569-5BAF-4C84-8286-22E0402F7517}" dt="2023-05-27T16:52:10.941" v="36228" actId="2696"/>
        <pc:sldMkLst>
          <pc:docMk/>
          <pc:sldMk cId="3151539420" sldId="2651"/>
        </pc:sldMkLst>
      </pc:sldChg>
      <pc:sldChg chg="del">
        <pc:chgData name="中村 景子" userId="62f19a390a430480" providerId="LiveId" clId="{9415A569-5BAF-4C84-8286-22E0402F7517}" dt="2023-05-27T16:52:21.702" v="36237" actId="2696"/>
        <pc:sldMkLst>
          <pc:docMk/>
          <pc:sldMk cId="3971189893" sldId="2652"/>
        </pc:sldMkLst>
      </pc:sldChg>
      <pc:sldChg chg="del">
        <pc:chgData name="中村 景子" userId="62f19a390a430480" providerId="LiveId" clId="{9415A569-5BAF-4C84-8286-22E0402F7517}" dt="2023-05-27T16:52:11.954" v="36229" actId="2696"/>
        <pc:sldMkLst>
          <pc:docMk/>
          <pc:sldMk cId="2450153994" sldId="2655"/>
        </pc:sldMkLst>
      </pc:sldChg>
      <pc:sldChg chg="del">
        <pc:chgData name="中村 景子" userId="62f19a390a430480" providerId="LiveId" clId="{9415A569-5BAF-4C84-8286-22E0402F7517}" dt="2023-05-27T16:52:20.804" v="36236" actId="2696"/>
        <pc:sldMkLst>
          <pc:docMk/>
          <pc:sldMk cId="355981708" sldId="2656"/>
        </pc:sldMkLst>
      </pc:sldChg>
      <pc:sldChg chg="del">
        <pc:chgData name="中村 景子" userId="62f19a390a430480" providerId="LiveId" clId="{9415A569-5BAF-4C84-8286-22E0402F7517}" dt="2023-05-27T16:52:12.927" v="36230" actId="2696"/>
        <pc:sldMkLst>
          <pc:docMk/>
          <pc:sldMk cId="1590820217" sldId="2657"/>
        </pc:sldMkLst>
      </pc:sldChg>
      <pc:sldChg chg="del">
        <pc:chgData name="中村 景子" userId="62f19a390a430480" providerId="LiveId" clId="{9415A569-5BAF-4C84-8286-22E0402F7517}" dt="2023-05-27T16:51:56.578" v="36218" actId="2696"/>
        <pc:sldMkLst>
          <pc:docMk/>
          <pc:sldMk cId="1015253086" sldId="2659"/>
        </pc:sldMkLst>
      </pc:sldChg>
      <pc:sldChg chg="del">
        <pc:chgData name="中村 景子" userId="62f19a390a430480" providerId="LiveId" clId="{9415A569-5BAF-4C84-8286-22E0402F7517}" dt="2023-05-27T16:51:51.987" v="36216" actId="2696"/>
        <pc:sldMkLst>
          <pc:docMk/>
          <pc:sldMk cId="3251863444" sldId="2660"/>
        </pc:sldMkLst>
      </pc:sldChg>
      <pc:sldChg chg="del">
        <pc:chgData name="中村 景子" userId="62f19a390a430480" providerId="LiveId" clId="{9415A569-5BAF-4C84-8286-22E0402F7517}" dt="2023-05-27T16:51:54.004" v="36217" actId="2696"/>
        <pc:sldMkLst>
          <pc:docMk/>
          <pc:sldMk cId="1886758898" sldId="2661"/>
        </pc:sldMkLst>
      </pc:sldChg>
      <pc:sldChg chg="del">
        <pc:chgData name="中村 景子" userId="62f19a390a430480" providerId="LiveId" clId="{9415A569-5BAF-4C84-8286-22E0402F7517}" dt="2023-05-27T16:52:01.915" v="36221" actId="2696"/>
        <pc:sldMkLst>
          <pc:docMk/>
          <pc:sldMk cId="4290665410" sldId="2663"/>
        </pc:sldMkLst>
      </pc:sldChg>
      <pc:sldChg chg="del">
        <pc:chgData name="中村 景子" userId="62f19a390a430480" providerId="LiveId" clId="{9415A569-5BAF-4C84-8286-22E0402F7517}" dt="2023-05-27T16:52:14.891" v="36232" actId="2696"/>
        <pc:sldMkLst>
          <pc:docMk/>
          <pc:sldMk cId="4222187597" sldId="2664"/>
        </pc:sldMkLst>
      </pc:sldChg>
      <pc:sldChg chg="del">
        <pc:chgData name="中村 景子" userId="62f19a390a430480" providerId="LiveId" clId="{9415A569-5BAF-4C84-8286-22E0402F7517}" dt="2023-05-27T16:52:15.852" v="36233" actId="2696"/>
        <pc:sldMkLst>
          <pc:docMk/>
          <pc:sldMk cId="3163478281" sldId="2665"/>
        </pc:sldMkLst>
      </pc:sldChg>
      <pc:sldChg chg="del">
        <pc:chgData name="中村 景子" userId="62f19a390a430480" providerId="LiveId" clId="{9415A569-5BAF-4C84-8286-22E0402F7517}" dt="2023-05-27T16:52:17.401" v="36234" actId="2696"/>
        <pc:sldMkLst>
          <pc:docMk/>
          <pc:sldMk cId="4188082242" sldId="2666"/>
        </pc:sldMkLst>
      </pc:sldChg>
      <pc:sldChg chg="delSp modSp mod ord modNotesTx">
        <pc:chgData name="中村 景子" userId="62f19a390a430480" providerId="LiveId" clId="{9415A569-5BAF-4C84-8286-22E0402F7517}" dt="2023-05-28T15:07:11.309" v="79936" actId="20577"/>
        <pc:sldMkLst>
          <pc:docMk/>
          <pc:sldMk cId="1304721653" sldId="2667"/>
        </pc:sldMkLst>
        <pc:spChg chg="mod">
          <ac:chgData name="中村 景子" userId="62f19a390a430480" providerId="LiveId" clId="{9415A569-5BAF-4C84-8286-22E0402F7517}" dt="2023-05-25T02:52:04.587" v="7870" actId="20577"/>
          <ac:spMkLst>
            <pc:docMk/>
            <pc:sldMk cId="1304721653" sldId="2667"/>
            <ac:spMk id="2" creationId="{00000000-0000-0000-0000-000000000000}"/>
          </ac:spMkLst>
        </pc:spChg>
        <pc:spChg chg="mod">
          <ac:chgData name="中村 景子" userId="62f19a390a430480" providerId="LiveId" clId="{9415A569-5BAF-4C84-8286-22E0402F7517}" dt="2023-05-25T11:05:56.324" v="25106" actId="255"/>
          <ac:spMkLst>
            <pc:docMk/>
            <pc:sldMk cId="1304721653" sldId="2667"/>
            <ac:spMk id="3" creationId="{7C68A838-C710-B6CA-0527-FB7086E798D1}"/>
          </ac:spMkLst>
        </pc:spChg>
        <pc:spChg chg="mod">
          <ac:chgData name="中村 景子" userId="62f19a390a430480" providerId="LiveId" clId="{9415A569-5BAF-4C84-8286-22E0402F7517}" dt="2023-05-25T08:36:27.541" v="22663" actId="20577"/>
          <ac:spMkLst>
            <pc:docMk/>
            <pc:sldMk cId="1304721653" sldId="2667"/>
            <ac:spMk id="5" creationId="{15B3CE71-BA98-AA76-8787-BA5081DFE85C}"/>
          </ac:spMkLst>
        </pc:spChg>
        <pc:spChg chg="mod">
          <ac:chgData name="中村 景子" userId="62f19a390a430480" providerId="LiveId" clId="{9415A569-5BAF-4C84-8286-22E0402F7517}" dt="2023-05-27T16:37:09.705" v="35254" actId="20577"/>
          <ac:spMkLst>
            <pc:docMk/>
            <pc:sldMk cId="1304721653" sldId="2667"/>
            <ac:spMk id="6" creationId="{CEC81C78-1C01-D049-A47C-C68FAED11453}"/>
          </ac:spMkLst>
        </pc:spChg>
        <pc:spChg chg="del">
          <ac:chgData name="中村 景子" userId="62f19a390a430480" providerId="LiveId" clId="{9415A569-5BAF-4C84-8286-22E0402F7517}" dt="2023-05-24T17:29:01.020" v="6426" actId="21"/>
          <ac:spMkLst>
            <pc:docMk/>
            <pc:sldMk cId="1304721653" sldId="2667"/>
            <ac:spMk id="7" creationId="{3386605B-ED1E-EC3E-BB23-EB1B7FEDC05B}"/>
          </ac:spMkLst>
        </pc:spChg>
        <pc:picChg chg="del">
          <ac:chgData name="中村 景子" userId="62f19a390a430480" providerId="LiveId" clId="{9415A569-5BAF-4C84-8286-22E0402F7517}" dt="2023-05-24T16:51:10.705" v="5098" actId="21"/>
          <ac:picMkLst>
            <pc:docMk/>
            <pc:sldMk cId="1304721653" sldId="2667"/>
            <ac:picMk id="10" creationId="{B8798897-B807-DBA2-BB07-4FD32A4BD874}"/>
          </ac:picMkLst>
        </pc:picChg>
      </pc:sldChg>
      <pc:sldChg chg="del">
        <pc:chgData name="中村 景子" userId="62f19a390a430480" providerId="LiveId" clId="{9415A569-5BAF-4C84-8286-22E0402F7517}" dt="2023-05-27T16:52:14.048" v="36231" actId="2696"/>
        <pc:sldMkLst>
          <pc:docMk/>
          <pc:sldMk cId="370484621" sldId="2668"/>
        </pc:sldMkLst>
      </pc:sldChg>
      <pc:sldChg chg="del">
        <pc:chgData name="中村 景子" userId="62f19a390a430480" providerId="LiveId" clId="{9415A569-5BAF-4C84-8286-22E0402F7517}" dt="2023-05-27T16:52:22.696" v="36238" actId="2696"/>
        <pc:sldMkLst>
          <pc:docMk/>
          <pc:sldMk cId="3921292822" sldId="2669"/>
        </pc:sldMkLst>
      </pc:sldChg>
      <pc:sldChg chg="del">
        <pc:chgData name="中村 景子" userId="62f19a390a430480" providerId="LiveId" clId="{9415A569-5BAF-4C84-8286-22E0402F7517}" dt="2023-05-27T16:52:31.744" v="36242" actId="2696"/>
        <pc:sldMkLst>
          <pc:docMk/>
          <pc:sldMk cId="788177318" sldId="2670"/>
        </pc:sldMkLst>
      </pc:sldChg>
      <pc:sldChg chg="del">
        <pc:chgData name="中村 景子" userId="62f19a390a430480" providerId="LiveId" clId="{9415A569-5BAF-4C84-8286-22E0402F7517}" dt="2023-05-27T16:52:32.865" v="36243" actId="2696"/>
        <pc:sldMkLst>
          <pc:docMk/>
          <pc:sldMk cId="3452463364" sldId="2671"/>
        </pc:sldMkLst>
      </pc:sldChg>
      <pc:sldChg chg="del">
        <pc:chgData name="中村 景子" userId="62f19a390a430480" providerId="LiveId" clId="{9415A569-5BAF-4C84-8286-22E0402F7517}" dt="2023-05-27T16:52:33.742" v="36244" actId="2696"/>
        <pc:sldMkLst>
          <pc:docMk/>
          <pc:sldMk cId="338315986" sldId="2672"/>
        </pc:sldMkLst>
      </pc:sldChg>
      <pc:sldChg chg="addSp delSp modSp add del mod ord modNotesTx">
        <pc:chgData name="中村 景子" userId="62f19a390a430480" providerId="LiveId" clId="{9415A569-5BAF-4C84-8286-22E0402F7517}" dt="2023-05-31T01:55:51.254" v="107992" actId="20577"/>
        <pc:sldMkLst>
          <pc:docMk/>
          <pc:sldMk cId="130235002" sldId="2673"/>
        </pc:sldMkLst>
        <pc:spChg chg="mod">
          <ac:chgData name="中村 景子" userId="62f19a390a430480" providerId="LiveId" clId="{9415A569-5BAF-4C84-8286-22E0402F7517}" dt="2023-05-28T11:47:40.566" v="65459" actId="20577"/>
          <ac:spMkLst>
            <pc:docMk/>
            <pc:sldMk cId="130235002" sldId="2673"/>
            <ac:spMk id="2" creationId="{00000000-0000-0000-0000-000000000000}"/>
          </ac:spMkLst>
        </pc:spChg>
        <pc:spChg chg="mod">
          <ac:chgData name="中村 景子" userId="62f19a390a430480" providerId="LiveId" clId="{9415A569-5BAF-4C84-8286-22E0402F7517}" dt="2023-05-28T13:17:22.748" v="70068" actId="20577"/>
          <ac:spMkLst>
            <pc:docMk/>
            <pc:sldMk cId="130235002" sldId="2673"/>
            <ac:spMk id="3" creationId="{4BD301B2-694F-84B4-CC97-E050D84C7A43}"/>
          </ac:spMkLst>
        </pc:spChg>
        <pc:spChg chg="add mod">
          <ac:chgData name="中村 景子" userId="62f19a390a430480" providerId="LiveId" clId="{9415A569-5BAF-4C84-8286-22E0402F7517}" dt="2023-05-28T12:40:32.995" v="67334" actId="115"/>
          <ac:spMkLst>
            <pc:docMk/>
            <pc:sldMk cId="130235002" sldId="2673"/>
            <ac:spMk id="7" creationId="{9370307F-C055-3F86-EF7F-CDE8356E5801}"/>
          </ac:spMkLst>
        </pc:spChg>
        <pc:spChg chg="add mod">
          <ac:chgData name="中村 景子" userId="62f19a390a430480" providerId="LiveId" clId="{9415A569-5BAF-4C84-8286-22E0402F7517}" dt="2023-05-28T12:39:46.530" v="67262" actId="1076"/>
          <ac:spMkLst>
            <pc:docMk/>
            <pc:sldMk cId="130235002" sldId="2673"/>
            <ac:spMk id="9" creationId="{8FD06DEA-009C-0B04-52AD-9BE42C3084BB}"/>
          </ac:spMkLst>
        </pc:spChg>
        <pc:spChg chg="add del mod">
          <ac:chgData name="中村 景子" userId="62f19a390a430480" providerId="LiveId" clId="{9415A569-5BAF-4C84-8286-22E0402F7517}" dt="2023-05-28T12:50:44.351" v="67771" actId="478"/>
          <ac:spMkLst>
            <pc:docMk/>
            <pc:sldMk cId="130235002" sldId="2673"/>
            <ac:spMk id="10" creationId="{6D53AAD4-7C9C-3558-C6E6-C771B5CE03FA}"/>
          </ac:spMkLst>
        </pc:spChg>
        <pc:spChg chg="del mod">
          <ac:chgData name="中村 景子" userId="62f19a390a430480" providerId="LiveId" clId="{9415A569-5BAF-4C84-8286-22E0402F7517}" dt="2023-05-28T11:53:19.312" v="66262"/>
          <ac:spMkLst>
            <pc:docMk/>
            <pc:sldMk cId="130235002" sldId="2673"/>
            <ac:spMk id="11" creationId="{6C7FE015-25FD-DF43-040B-79BBEA7C1630}"/>
          </ac:spMkLst>
        </pc:spChg>
        <pc:spChg chg="add del mod">
          <ac:chgData name="中村 景子" userId="62f19a390a430480" providerId="LiveId" clId="{9415A569-5BAF-4C84-8286-22E0402F7517}" dt="2023-05-28T12:42:03.837" v="67571"/>
          <ac:spMkLst>
            <pc:docMk/>
            <pc:sldMk cId="130235002" sldId="2673"/>
            <ac:spMk id="12" creationId="{A84B8804-4A7D-C06A-88A3-AE0441E73EC4}"/>
          </ac:spMkLst>
        </pc:spChg>
        <pc:spChg chg="add mod">
          <ac:chgData name="中村 景子" userId="62f19a390a430480" providerId="LiveId" clId="{9415A569-5BAF-4C84-8286-22E0402F7517}" dt="2023-05-28T18:26:31.302" v="103690" actId="1076"/>
          <ac:spMkLst>
            <pc:docMk/>
            <pc:sldMk cId="130235002" sldId="2673"/>
            <ac:spMk id="14" creationId="{52BAE533-4567-709B-EF49-BB792772EC52}"/>
          </ac:spMkLst>
        </pc:spChg>
        <pc:graphicFrameChg chg="add mod modGraphic">
          <ac:chgData name="中村 景子" userId="62f19a390a430480" providerId="LiveId" clId="{9415A569-5BAF-4C84-8286-22E0402F7517}" dt="2023-05-31T01:55:51.254" v="107992" actId="20577"/>
          <ac:graphicFrameMkLst>
            <pc:docMk/>
            <pc:sldMk cId="130235002" sldId="2673"/>
            <ac:graphicFrameMk id="5" creationId="{07FB60A6-7583-1EBD-4E5F-0E013DD0177C}"/>
          </ac:graphicFrameMkLst>
        </pc:graphicFrameChg>
        <pc:graphicFrameChg chg="add del mod modGraphic">
          <ac:chgData name="中村 景子" userId="62f19a390a430480" providerId="LiveId" clId="{9415A569-5BAF-4C84-8286-22E0402F7517}" dt="2023-05-28T11:57:42.794" v="66313" actId="21"/>
          <ac:graphicFrameMkLst>
            <pc:docMk/>
            <pc:sldMk cId="130235002" sldId="2673"/>
            <ac:graphicFrameMk id="6" creationId="{6F86C2AD-2476-8341-1CE3-19BA758B436F}"/>
          </ac:graphicFrameMkLst>
        </pc:graphicFrameChg>
        <pc:picChg chg="del">
          <ac:chgData name="中村 景子" userId="62f19a390a430480" providerId="LiveId" clId="{9415A569-5BAF-4C84-8286-22E0402F7517}" dt="2023-05-28T11:48:21.637" v="65523" actId="21"/>
          <ac:picMkLst>
            <pc:docMk/>
            <pc:sldMk cId="130235002" sldId="2673"/>
            <ac:picMk id="13" creationId="{B87F6984-7884-A493-38D5-A8DFD52D990D}"/>
          </ac:picMkLst>
        </pc:picChg>
      </pc:sldChg>
      <pc:sldChg chg="del">
        <pc:chgData name="中村 景子" userId="62f19a390a430480" providerId="LiveId" clId="{9415A569-5BAF-4C84-8286-22E0402F7517}" dt="2023-05-27T16:52:35.608" v="36246" actId="2696"/>
        <pc:sldMkLst>
          <pc:docMk/>
          <pc:sldMk cId="2256349206" sldId="2674"/>
        </pc:sldMkLst>
      </pc:sldChg>
      <pc:sldChg chg="del">
        <pc:chgData name="中村 景子" userId="62f19a390a430480" providerId="LiveId" clId="{9415A569-5BAF-4C84-8286-22E0402F7517}" dt="2023-05-27T16:52:36.582" v="36247" actId="2696"/>
        <pc:sldMkLst>
          <pc:docMk/>
          <pc:sldMk cId="327669094" sldId="2675"/>
        </pc:sldMkLst>
      </pc:sldChg>
      <pc:sldChg chg="del">
        <pc:chgData name="中村 景子" userId="62f19a390a430480" providerId="LiveId" clId="{9415A569-5BAF-4C84-8286-22E0402F7517}" dt="2023-05-27T16:52:34.705" v="36245" actId="2696"/>
        <pc:sldMkLst>
          <pc:docMk/>
          <pc:sldMk cId="244664296" sldId="2676"/>
        </pc:sldMkLst>
      </pc:sldChg>
      <pc:sldChg chg="del">
        <pc:chgData name="中村 景子" userId="62f19a390a430480" providerId="LiveId" clId="{9415A569-5BAF-4C84-8286-22E0402F7517}" dt="2023-05-27T16:52:37.633" v="36248" actId="2696"/>
        <pc:sldMkLst>
          <pc:docMk/>
          <pc:sldMk cId="2578739329" sldId="2677"/>
        </pc:sldMkLst>
      </pc:sldChg>
      <pc:sldChg chg="del">
        <pc:chgData name="中村 景子" userId="62f19a390a430480" providerId="LiveId" clId="{9415A569-5BAF-4C84-8286-22E0402F7517}" dt="2023-05-26T04:16:42.596" v="31721" actId="2696"/>
        <pc:sldMkLst>
          <pc:docMk/>
          <pc:sldMk cId="3509583627" sldId="2679"/>
        </pc:sldMkLst>
      </pc:sldChg>
      <pc:sldChg chg="del">
        <pc:chgData name="中村 景子" userId="62f19a390a430480" providerId="LiveId" clId="{9415A569-5BAF-4C84-8286-22E0402F7517}" dt="2023-05-27T16:52:24.569" v="36239" actId="2696"/>
        <pc:sldMkLst>
          <pc:docMk/>
          <pc:sldMk cId="2002635297" sldId="2680"/>
        </pc:sldMkLst>
      </pc:sldChg>
      <pc:sldChg chg="del">
        <pc:chgData name="中村 景子" userId="62f19a390a430480" providerId="LiveId" clId="{9415A569-5BAF-4C84-8286-22E0402F7517}" dt="2023-05-27T16:52:18.632" v="36235" actId="2696"/>
        <pc:sldMkLst>
          <pc:docMk/>
          <pc:sldMk cId="1815693015" sldId="2681"/>
        </pc:sldMkLst>
      </pc:sldChg>
      <pc:sldChg chg="addSp delSp modSp add mod modNotesTx">
        <pc:chgData name="中村 景子" userId="62f19a390a430480" providerId="LiveId" clId="{9415A569-5BAF-4C84-8286-22E0402F7517}" dt="2023-05-28T15:51:47.648" v="86866" actId="207"/>
        <pc:sldMkLst>
          <pc:docMk/>
          <pc:sldMk cId="971200809" sldId="2682"/>
        </pc:sldMkLst>
        <pc:spChg chg="mod">
          <ac:chgData name="中村 景子" userId="62f19a390a430480" providerId="LiveId" clId="{9415A569-5BAF-4C84-8286-22E0402F7517}" dt="2023-05-25T02:57:48.800" v="8167" actId="20577"/>
          <ac:spMkLst>
            <pc:docMk/>
            <pc:sldMk cId="971200809" sldId="2682"/>
            <ac:spMk id="2" creationId="{00000000-0000-0000-0000-000000000000}"/>
          </ac:spMkLst>
        </pc:spChg>
        <pc:spChg chg="mod">
          <ac:chgData name="中村 景子" userId="62f19a390a430480" providerId="LiveId" clId="{9415A569-5BAF-4C84-8286-22E0402F7517}" dt="2023-05-25T11:05:39.187" v="25104" actId="255"/>
          <ac:spMkLst>
            <pc:docMk/>
            <pc:sldMk cId="971200809" sldId="2682"/>
            <ac:spMk id="3" creationId="{7C68A838-C710-B6CA-0527-FB7086E798D1}"/>
          </ac:spMkLst>
        </pc:spChg>
        <pc:spChg chg="del">
          <ac:chgData name="中村 景子" userId="62f19a390a430480" providerId="LiveId" clId="{9415A569-5BAF-4C84-8286-22E0402F7517}" dt="2023-05-24T17:58:46.822" v="7633" actId="21"/>
          <ac:spMkLst>
            <pc:docMk/>
            <pc:sldMk cId="971200809" sldId="2682"/>
            <ac:spMk id="5" creationId="{15B3CE71-BA98-AA76-8787-BA5081DFE85C}"/>
          </ac:spMkLst>
        </pc:spChg>
        <pc:spChg chg="add del mod">
          <ac:chgData name="中村 景子" userId="62f19a390a430480" providerId="LiveId" clId="{9415A569-5BAF-4C84-8286-22E0402F7517}" dt="2023-05-25T03:04:37.930" v="8325" actId="21"/>
          <ac:spMkLst>
            <pc:docMk/>
            <pc:sldMk cId="971200809" sldId="2682"/>
            <ac:spMk id="6" creationId="{9DC6AB06-053E-A6BA-645F-E3E7AB1F094A}"/>
          </ac:spMkLst>
        </pc:spChg>
        <pc:spChg chg="del">
          <ac:chgData name="中村 景子" userId="62f19a390a430480" providerId="LiveId" clId="{9415A569-5BAF-4C84-8286-22E0402F7517}" dt="2023-05-24T17:58:39.125" v="7632" actId="21"/>
          <ac:spMkLst>
            <pc:docMk/>
            <pc:sldMk cId="971200809" sldId="2682"/>
            <ac:spMk id="6" creationId="{CEC81C78-1C01-D049-A47C-C68FAED11453}"/>
          </ac:spMkLst>
        </pc:spChg>
        <pc:spChg chg="add del mod">
          <ac:chgData name="中村 景子" userId="62f19a390a430480" providerId="LiveId" clId="{9415A569-5BAF-4C84-8286-22E0402F7517}" dt="2023-05-25T03:05:39.748" v="8391"/>
          <ac:spMkLst>
            <pc:docMk/>
            <pc:sldMk cId="971200809" sldId="2682"/>
            <ac:spMk id="9" creationId="{73421D9A-5189-F6D3-5D2D-DBD9C8F3E7B0}"/>
          </ac:spMkLst>
        </pc:spChg>
        <pc:spChg chg="add del mod">
          <ac:chgData name="中村 景子" userId="62f19a390a430480" providerId="LiveId" clId="{9415A569-5BAF-4C84-8286-22E0402F7517}" dt="2023-05-25T03:06:18.211" v="8434" actId="21"/>
          <ac:spMkLst>
            <pc:docMk/>
            <pc:sldMk cId="971200809" sldId="2682"/>
            <ac:spMk id="10" creationId="{DB5666E3-043E-104E-C217-AA6FFB451384}"/>
          </ac:spMkLst>
        </pc:spChg>
        <pc:graphicFrameChg chg="add del mod modGraphic">
          <ac:chgData name="中村 景子" userId="62f19a390a430480" providerId="LiveId" clId="{9415A569-5BAF-4C84-8286-22E0402F7517}" dt="2023-05-25T02:54:39.502" v="7956" actId="1032"/>
          <ac:graphicFrameMkLst>
            <pc:docMk/>
            <pc:sldMk cId="971200809" sldId="2682"/>
            <ac:graphicFrameMk id="5" creationId="{2978FAE3-4AA3-293C-A3F3-048DA67CB5B6}"/>
          </ac:graphicFrameMkLst>
        </pc:graphicFrameChg>
        <pc:graphicFrameChg chg="add mod modGraphic">
          <ac:chgData name="中村 景子" userId="62f19a390a430480" providerId="LiveId" clId="{9415A569-5BAF-4C84-8286-22E0402F7517}" dt="2023-05-28T15:51:47.648" v="86866" actId="207"/>
          <ac:graphicFrameMkLst>
            <pc:docMk/>
            <pc:sldMk cId="971200809" sldId="2682"/>
            <ac:graphicFrameMk id="5" creationId="{6E4204DB-6697-98F5-4A3C-946822A9508D}"/>
          </ac:graphicFrameMkLst>
        </pc:graphicFrameChg>
        <pc:graphicFrameChg chg="add del mod modGraphic">
          <ac:chgData name="中村 景子" userId="62f19a390a430480" providerId="LiveId" clId="{9415A569-5BAF-4C84-8286-22E0402F7517}" dt="2023-05-25T03:09:05.408" v="8468" actId="21"/>
          <ac:graphicFrameMkLst>
            <pc:docMk/>
            <pc:sldMk cId="971200809" sldId="2682"/>
            <ac:graphicFrameMk id="7" creationId="{D43E411C-56B9-B538-4B75-62738A6133ED}"/>
          </ac:graphicFrameMkLst>
        </pc:graphicFrameChg>
        <pc:graphicFrameChg chg="add del mod modGraphic">
          <ac:chgData name="中村 景子" userId="62f19a390a430480" providerId="LiveId" clId="{9415A569-5BAF-4C84-8286-22E0402F7517}" dt="2023-05-28T15:13:40.691" v="81646" actId="207"/>
          <ac:graphicFrameMkLst>
            <pc:docMk/>
            <pc:sldMk cId="971200809" sldId="2682"/>
            <ac:graphicFrameMk id="11" creationId="{D9587201-C0B8-0076-D04D-80CDD68FE9C7}"/>
          </ac:graphicFrameMkLst>
        </pc:graphicFrameChg>
      </pc:sldChg>
      <pc:sldChg chg="add del">
        <pc:chgData name="中村 景子" userId="62f19a390a430480" providerId="LiveId" clId="{9415A569-5BAF-4C84-8286-22E0402F7517}" dt="2023-05-24T16:18:58.125" v="3780" actId="2696"/>
        <pc:sldMkLst>
          <pc:docMk/>
          <pc:sldMk cId="1417562416" sldId="2682"/>
        </pc:sldMkLst>
      </pc:sldChg>
      <pc:sldChg chg="delSp modSp add del mod">
        <pc:chgData name="中村 景子" userId="62f19a390a430480" providerId="LiveId" clId="{9415A569-5BAF-4C84-8286-22E0402F7517}" dt="2023-05-24T17:41:32.728" v="7088" actId="2696"/>
        <pc:sldMkLst>
          <pc:docMk/>
          <pc:sldMk cId="3894951812" sldId="2682"/>
        </pc:sldMkLst>
        <pc:spChg chg="mod">
          <ac:chgData name="中村 景子" userId="62f19a390a430480" providerId="LiveId" clId="{9415A569-5BAF-4C84-8286-22E0402F7517}" dt="2023-05-24T17:38:02.660" v="7006" actId="20577"/>
          <ac:spMkLst>
            <pc:docMk/>
            <pc:sldMk cId="3894951812" sldId="2682"/>
            <ac:spMk id="3" creationId="{7C68A838-C710-B6CA-0527-FB7086E798D1}"/>
          </ac:spMkLst>
        </pc:spChg>
        <pc:spChg chg="del">
          <ac:chgData name="中村 景子" userId="62f19a390a430480" providerId="LiveId" clId="{9415A569-5BAF-4C84-8286-22E0402F7517}" dt="2023-05-24T17:38:06.641" v="7007" actId="21"/>
          <ac:spMkLst>
            <pc:docMk/>
            <pc:sldMk cId="3894951812" sldId="2682"/>
            <ac:spMk id="5" creationId="{15B3CE71-BA98-AA76-8787-BA5081DFE85C}"/>
          </ac:spMkLst>
        </pc:spChg>
        <pc:spChg chg="del">
          <ac:chgData name="中村 景子" userId="62f19a390a430480" providerId="LiveId" clId="{9415A569-5BAF-4C84-8286-22E0402F7517}" dt="2023-05-24T17:38:08.570" v="7008" actId="21"/>
          <ac:spMkLst>
            <pc:docMk/>
            <pc:sldMk cId="3894951812" sldId="2682"/>
            <ac:spMk id="6" creationId="{CEC81C78-1C01-D049-A47C-C68FAED11453}"/>
          </ac:spMkLst>
        </pc:spChg>
      </pc:sldChg>
      <pc:sldChg chg="addSp delSp modSp add mod ord modNotesTx">
        <pc:chgData name="中村 景子" userId="62f19a390a430480" providerId="LiveId" clId="{9415A569-5BAF-4C84-8286-22E0402F7517}" dt="2023-05-28T15:12:25.114" v="81461" actId="20577"/>
        <pc:sldMkLst>
          <pc:docMk/>
          <pc:sldMk cId="1397250520" sldId="2683"/>
        </pc:sldMkLst>
        <pc:spChg chg="mod">
          <ac:chgData name="中村 景子" userId="62f19a390a430480" providerId="LiveId" clId="{9415A569-5BAF-4C84-8286-22E0402F7517}" dt="2023-05-25T11:07:53.562" v="25124" actId="255"/>
          <ac:spMkLst>
            <pc:docMk/>
            <pc:sldMk cId="1397250520" sldId="2683"/>
            <ac:spMk id="3" creationId="{7C68A838-C710-B6CA-0527-FB7086E798D1}"/>
          </ac:spMkLst>
        </pc:spChg>
        <pc:spChg chg="add mod">
          <ac:chgData name="中村 景子" userId="62f19a390a430480" providerId="LiveId" clId="{9415A569-5BAF-4C84-8286-22E0402F7517}" dt="2023-05-25T11:21:16.800" v="25519" actId="20577"/>
          <ac:spMkLst>
            <pc:docMk/>
            <pc:sldMk cId="1397250520" sldId="2683"/>
            <ac:spMk id="5" creationId="{74BA8840-CFA6-A344-25AC-9A2024D479B1}"/>
          </ac:spMkLst>
        </pc:spChg>
        <pc:spChg chg="add del mod">
          <ac:chgData name="中村 景子" userId="62f19a390a430480" providerId="LiveId" clId="{9415A569-5BAF-4C84-8286-22E0402F7517}" dt="2023-05-25T07:08:06.849" v="17389" actId="11529"/>
          <ac:spMkLst>
            <pc:docMk/>
            <pc:sldMk cId="1397250520" sldId="2683"/>
            <ac:spMk id="5" creationId="{C3C2D875-760B-E578-12F7-476C6D768FB8}"/>
          </ac:spMkLst>
        </pc:spChg>
        <pc:spChg chg="add del mod">
          <ac:chgData name="中村 景子" userId="62f19a390a430480" providerId="LiveId" clId="{9415A569-5BAF-4C84-8286-22E0402F7517}" dt="2023-05-25T07:08:51.796" v="17399" actId="11529"/>
          <ac:spMkLst>
            <pc:docMk/>
            <pc:sldMk cId="1397250520" sldId="2683"/>
            <ac:spMk id="6" creationId="{E803C72C-CE63-6073-7805-62C16A9359A0}"/>
          </ac:spMkLst>
        </pc:spChg>
        <pc:spChg chg="add mod">
          <ac:chgData name="中村 景子" userId="62f19a390a430480" providerId="LiveId" clId="{9415A569-5BAF-4C84-8286-22E0402F7517}" dt="2023-05-25T11:16:37.526" v="25204" actId="14100"/>
          <ac:spMkLst>
            <pc:docMk/>
            <pc:sldMk cId="1397250520" sldId="2683"/>
            <ac:spMk id="9" creationId="{47661B5E-2027-E629-1C3C-7ED9D4DBB3E8}"/>
          </ac:spMkLst>
        </pc:spChg>
        <pc:spChg chg="add mod">
          <ac:chgData name="中村 景子" userId="62f19a390a430480" providerId="LiveId" clId="{9415A569-5BAF-4C84-8286-22E0402F7517}" dt="2023-05-25T11:16:43.791" v="25206" actId="14100"/>
          <ac:spMkLst>
            <pc:docMk/>
            <pc:sldMk cId="1397250520" sldId="2683"/>
            <ac:spMk id="10" creationId="{692E6A13-3123-24C1-E4BA-3AD348A5ADC4}"/>
          </ac:spMkLst>
        </pc:spChg>
        <pc:graphicFrameChg chg="mod">
          <ac:chgData name="中村 景子" userId="62f19a390a430480" providerId="LiveId" clId="{9415A569-5BAF-4C84-8286-22E0402F7517}" dt="2023-05-28T15:09:43.044" v="80565" actId="20577"/>
          <ac:graphicFrameMkLst>
            <pc:docMk/>
            <pc:sldMk cId="1397250520" sldId="2683"/>
            <ac:graphicFrameMk id="7" creationId="{D43E411C-56B9-B538-4B75-62738A6133ED}"/>
          </ac:graphicFrameMkLst>
        </pc:graphicFrameChg>
      </pc:sldChg>
      <pc:sldChg chg="add del">
        <pc:chgData name="中村 景子" userId="62f19a390a430480" providerId="LiveId" clId="{9415A569-5BAF-4C84-8286-22E0402F7517}" dt="2023-05-24T17:41:29.002" v="7087" actId="2696"/>
        <pc:sldMkLst>
          <pc:docMk/>
          <pc:sldMk cId="3515911181" sldId="2683"/>
        </pc:sldMkLst>
      </pc:sldChg>
      <pc:sldChg chg="addSp delSp modSp add mod modNotesTx">
        <pc:chgData name="中村 景子" userId="62f19a390a430480" providerId="LiveId" clId="{9415A569-5BAF-4C84-8286-22E0402F7517}" dt="2023-05-28T15:22:39.487" v="83790" actId="20577"/>
        <pc:sldMkLst>
          <pc:docMk/>
          <pc:sldMk cId="1125237869" sldId="2684"/>
        </pc:sldMkLst>
        <pc:spChg chg="mod">
          <ac:chgData name="中村 景子" userId="62f19a390a430480" providerId="LiveId" clId="{9415A569-5BAF-4C84-8286-22E0402F7517}" dt="2023-05-25T11:05:45.526" v="25105" actId="255"/>
          <ac:spMkLst>
            <pc:docMk/>
            <pc:sldMk cId="1125237869" sldId="2684"/>
            <ac:spMk id="3" creationId="{7C68A838-C710-B6CA-0527-FB7086E798D1}"/>
          </ac:spMkLst>
        </pc:spChg>
        <pc:spChg chg="add del mod">
          <ac:chgData name="中村 景子" userId="62f19a390a430480" providerId="LiveId" clId="{9415A569-5BAF-4C84-8286-22E0402F7517}" dt="2023-05-25T03:46:31.902" v="10088" actId="21"/>
          <ac:spMkLst>
            <pc:docMk/>
            <pc:sldMk cId="1125237869" sldId="2684"/>
            <ac:spMk id="5" creationId="{4FCF5DE5-62D7-0DEC-4B90-2BD924FECF96}"/>
          </ac:spMkLst>
        </pc:spChg>
        <pc:spChg chg="add mod">
          <ac:chgData name="中村 景子" userId="62f19a390a430480" providerId="LiveId" clId="{9415A569-5BAF-4C84-8286-22E0402F7517}" dt="2023-05-26T02:46:15.361" v="29083" actId="20577"/>
          <ac:spMkLst>
            <pc:docMk/>
            <pc:sldMk cId="1125237869" sldId="2684"/>
            <ac:spMk id="7" creationId="{24ACCC56-3410-0D52-9BD3-8E7A133AE1BF}"/>
          </ac:spMkLst>
        </pc:spChg>
        <pc:graphicFrameChg chg="add mod modGraphic">
          <ac:chgData name="中村 景子" userId="62f19a390a430480" providerId="LiveId" clId="{9415A569-5BAF-4C84-8286-22E0402F7517}" dt="2023-05-28T15:19:55.022" v="83065" actId="20577"/>
          <ac:graphicFrameMkLst>
            <pc:docMk/>
            <pc:sldMk cId="1125237869" sldId="2684"/>
            <ac:graphicFrameMk id="6" creationId="{FA3F4EAA-1FA0-13AC-EC2D-7917D27901C3}"/>
          </ac:graphicFrameMkLst>
        </pc:graphicFrameChg>
        <pc:graphicFrameChg chg="del">
          <ac:chgData name="中村 景子" userId="62f19a390a430480" providerId="LiveId" clId="{9415A569-5BAF-4C84-8286-22E0402F7517}" dt="2023-05-25T03:33:03.873" v="10011" actId="478"/>
          <ac:graphicFrameMkLst>
            <pc:docMk/>
            <pc:sldMk cId="1125237869" sldId="2684"/>
            <ac:graphicFrameMk id="11" creationId="{D9587201-C0B8-0076-D04D-80CDD68FE9C7}"/>
          </ac:graphicFrameMkLst>
        </pc:graphicFrameChg>
      </pc:sldChg>
      <pc:sldChg chg="addSp delSp modSp add del mod">
        <pc:chgData name="中村 景子" userId="62f19a390a430480" providerId="LiveId" clId="{9415A569-5BAF-4C84-8286-22E0402F7517}" dt="2023-05-24T17:47:08.883" v="7129" actId="2696"/>
        <pc:sldMkLst>
          <pc:docMk/>
          <pc:sldMk cId="3151579117" sldId="2684"/>
        </pc:sldMkLst>
        <pc:spChg chg="mod">
          <ac:chgData name="中村 景子" userId="62f19a390a430480" providerId="LiveId" clId="{9415A569-5BAF-4C84-8286-22E0402F7517}" dt="2023-05-24T17:41:41.503" v="7121" actId="20577"/>
          <ac:spMkLst>
            <pc:docMk/>
            <pc:sldMk cId="3151579117" sldId="2684"/>
            <ac:spMk id="3" creationId="{7C68A838-C710-B6CA-0527-FB7086E798D1}"/>
          </ac:spMkLst>
        </pc:spChg>
        <pc:spChg chg="del">
          <ac:chgData name="中村 景子" userId="62f19a390a430480" providerId="LiveId" clId="{9415A569-5BAF-4C84-8286-22E0402F7517}" dt="2023-05-24T17:41:44.543" v="7122" actId="21"/>
          <ac:spMkLst>
            <pc:docMk/>
            <pc:sldMk cId="3151579117" sldId="2684"/>
            <ac:spMk id="5" creationId="{15B3CE71-BA98-AA76-8787-BA5081DFE85C}"/>
          </ac:spMkLst>
        </pc:spChg>
        <pc:spChg chg="del">
          <ac:chgData name="中村 景子" userId="62f19a390a430480" providerId="LiveId" clId="{9415A569-5BAF-4C84-8286-22E0402F7517}" dt="2023-05-24T17:41:46.449" v="7123" actId="21"/>
          <ac:spMkLst>
            <pc:docMk/>
            <pc:sldMk cId="3151579117" sldId="2684"/>
            <ac:spMk id="6" creationId="{CEC81C78-1C01-D049-A47C-C68FAED11453}"/>
          </ac:spMkLst>
        </pc:spChg>
        <pc:spChg chg="add mod">
          <ac:chgData name="中村 景子" userId="62f19a390a430480" providerId="LiveId" clId="{9415A569-5BAF-4C84-8286-22E0402F7517}" dt="2023-05-24T17:41:54.148" v="7125" actId="14100"/>
          <ac:spMkLst>
            <pc:docMk/>
            <pc:sldMk cId="3151579117" sldId="2684"/>
            <ac:spMk id="7" creationId="{034A79C5-5B92-681B-BDED-A937F67CD7E6}"/>
          </ac:spMkLst>
        </pc:spChg>
      </pc:sldChg>
      <pc:sldChg chg="addSp delSp modSp add del mod">
        <pc:chgData name="中村 景子" userId="62f19a390a430480" providerId="LiveId" clId="{9415A569-5BAF-4C84-8286-22E0402F7517}" dt="2023-05-25T07:55:59.113" v="20652" actId="2696"/>
        <pc:sldMkLst>
          <pc:docMk/>
          <pc:sldMk cId="2177244257" sldId="2685"/>
        </pc:sldMkLst>
        <pc:spChg chg="mod">
          <ac:chgData name="中村 景子" userId="62f19a390a430480" providerId="LiveId" clId="{9415A569-5BAF-4C84-8286-22E0402F7517}" dt="2023-05-25T07:34:59.803" v="20074" actId="1076"/>
          <ac:spMkLst>
            <pc:docMk/>
            <pc:sldMk cId="2177244257" sldId="2685"/>
            <ac:spMk id="3" creationId="{7C68A838-C710-B6CA-0527-FB7086E798D1}"/>
          </ac:spMkLst>
        </pc:spChg>
        <pc:spChg chg="add mod">
          <ac:chgData name="中村 景子" userId="62f19a390a430480" providerId="LiveId" clId="{9415A569-5BAF-4C84-8286-22E0402F7517}" dt="2023-05-25T07:34:22.705" v="20056" actId="20577"/>
          <ac:spMkLst>
            <pc:docMk/>
            <pc:sldMk cId="2177244257" sldId="2685"/>
            <ac:spMk id="5" creationId="{44E3E24A-0C9D-41DB-7F83-4C2BA63BF6CD}"/>
          </ac:spMkLst>
        </pc:spChg>
        <pc:spChg chg="del">
          <ac:chgData name="中村 景子" userId="62f19a390a430480" providerId="LiveId" clId="{9415A569-5BAF-4C84-8286-22E0402F7517}" dt="2023-05-25T04:22:49.831" v="13000" actId="21"/>
          <ac:spMkLst>
            <pc:docMk/>
            <pc:sldMk cId="2177244257" sldId="2685"/>
            <ac:spMk id="7" creationId="{24ACCC56-3410-0D52-9BD3-8E7A133AE1BF}"/>
          </ac:spMkLst>
        </pc:spChg>
        <pc:spChg chg="add mod">
          <ac:chgData name="中村 景子" userId="62f19a390a430480" providerId="LiveId" clId="{9415A569-5BAF-4C84-8286-22E0402F7517}" dt="2023-05-25T07:34:29.179" v="20057" actId="255"/>
          <ac:spMkLst>
            <pc:docMk/>
            <pc:sldMk cId="2177244257" sldId="2685"/>
            <ac:spMk id="9" creationId="{33F0B8CF-7638-0FEA-28A6-C6C8D9BDD0D1}"/>
          </ac:spMkLst>
        </pc:spChg>
        <pc:spChg chg="add mod">
          <ac:chgData name="中村 景子" userId="62f19a390a430480" providerId="LiveId" clId="{9415A569-5BAF-4C84-8286-22E0402F7517}" dt="2023-05-25T07:33:51.463" v="20027" actId="255"/>
          <ac:spMkLst>
            <pc:docMk/>
            <pc:sldMk cId="2177244257" sldId="2685"/>
            <ac:spMk id="10" creationId="{4B69058F-A0EB-D1DB-D15A-2EC277BB1DA7}"/>
          </ac:spMkLst>
        </pc:spChg>
        <pc:spChg chg="add mod">
          <ac:chgData name="中村 景子" userId="62f19a390a430480" providerId="LiveId" clId="{9415A569-5BAF-4C84-8286-22E0402F7517}" dt="2023-05-25T07:37:10.445" v="20354" actId="20577"/>
          <ac:spMkLst>
            <pc:docMk/>
            <pc:sldMk cId="2177244257" sldId="2685"/>
            <ac:spMk id="11" creationId="{D6BFA22C-C1A4-E41D-89BE-5ABB073813F6}"/>
          </ac:spMkLst>
        </pc:spChg>
        <pc:graphicFrameChg chg="del">
          <ac:chgData name="中村 景子" userId="62f19a390a430480" providerId="LiveId" clId="{9415A569-5BAF-4C84-8286-22E0402F7517}" dt="2023-05-25T04:22:42.568" v="12998" actId="21"/>
          <ac:graphicFrameMkLst>
            <pc:docMk/>
            <pc:sldMk cId="2177244257" sldId="2685"/>
            <ac:graphicFrameMk id="6" creationId="{FA3F4EAA-1FA0-13AC-EC2D-7917D27901C3}"/>
          </ac:graphicFrameMkLst>
        </pc:graphicFrameChg>
      </pc:sldChg>
      <pc:sldChg chg="addSp delSp modSp add mod modNotesTx">
        <pc:chgData name="中村 景子" userId="62f19a390a430480" providerId="LiveId" clId="{9415A569-5BAF-4C84-8286-22E0402F7517}" dt="2023-05-28T15:39:31.801" v="86500" actId="20577"/>
        <pc:sldMkLst>
          <pc:docMk/>
          <pc:sldMk cId="3813992279" sldId="2686"/>
        </pc:sldMkLst>
        <pc:spChg chg="mod">
          <ac:chgData name="中村 景子" userId="62f19a390a430480" providerId="LiveId" clId="{9415A569-5BAF-4C84-8286-22E0402F7517}" dt="2023-05-27T16:11:57.061" v="33233" actId="1076"/>
          <ac:spMkLst>
            <pc:docMk/>
            <pc:sldMk cId="3813992279" sldId="2686"/>
            <ac:spMk id="3" creationId="{7C68A838-C710-B6CA-0527-FB7086E798D1}"/>
          </ac:spMkLst>
        </pc:spChg>
        <pc:spChg chg="mod">
          <ac:chgData name="中村 景子" userId="62f19a390a430480" providerId="LiveId" clId="{9415A569-5BAF-4C84-8286-22E0402F7517}" dt="2023-05-28T15:34:08.676" v="85686" actId="207"/>
          <ac:spMkLst>
            <pc:docMk/>
            <pc:sldMk cId="3813992279" sldId="2686"/>
            <ac:spMk id="5" creationId="{44E3E24A-0C9D-41DB-7F83-4C2BA63BF6CD}"/>
          </ac:spMkLst>
        </pc:spChg>
        <pc:spChg chg="add del mod">
          <ac:chgData name="中村 景子" userId="62f19a390a430480" providerId="LiveId" clId="{9415A569-5BAF-4C84-8286-22E0402F7517}" dt="2023-05-28T15:34:51.566" v="85760"/>
          <ac:spMkLst>
            <pc:docMk/>
            <pc:sldMk cId="3813992279" sldId="2686"/>
            <ac:spMk id="6" creationId="{C641A54A-44DA-349B-0C5D-67C11BB2C5A8}"/>
          </ac:spMkLst>
        </pc:spChg>
        <pc:spChg chg="add del mod">
          <ac:chgData name="中村 景子" userId="62f19a390a430480" providerId="LiveId" clId="{9415A569-5BAF-4C84-8286-22E0402F7517}" dt="2023-05-28T15:35:13.851" v="85800"/>
          <ac:spMkLst>
            <pc:docMk/>
            <pc:sldMk cId="3813992279" sldId="2686"/>
            <ac:spMk id="7" creationId="{B7B424E8-AC38-C1A4-446E-9F938FA9BC11}"/>
          </ac:spMkLst>
        </pc:spChg>
        <pc:spChg chg="mod">
          <ac:chgData name="中村 景子" userId="62f19a390a430480" providerId="LiveId" clId="{9415A569-5BAF-4C84-8286-22E0402F7517}" dt="2023-05-28T15:34:12.045" v="85687" actId="207"/>
          <ac:spMkLst>
            <pc:docMk/>
            <pc:sldMk cId="3813992279" sldId="2686"/>
            <ac:spMk id="9" creationId="{33F0B8CF-7638-0FEA-28A6-C6C8D9BDD0D1}"/>
          </ac:spMkLst>
        </pc:spChg>
        <pc:spChg chg="mod">
          <ac:chgData name="中村 景子" userId="62f19a390a430480" providerId="LiveId" clId="{9415A569-5BAF-4C84-8286-22E0402F7517}" dt="2023-05-27T16:11:48.979" v="33232" actId="1076"/>
          <ac:spMkLst>
            <pc:docMk/>
            <pc:sldMk cId="3813992279" sldId="2686"/>
            <ac:spMk id="10" creationId="{4B69058F-A0EB-D1DB-D15A-2EC277BB1DA7}"/>
          </ac:spMkLst>
        </pc:spChg>
        <pc:spChg chg="mod">
          <ac:chgData name="中村 景子" userId="62f19a390a430480" providerId="LiveId" clId="{9415A569-5BAF-4C84-8286-22E0402F7517}" dt="2023-05-28T15:38:12.064" v="86150" actId="20577"/>
          <ac:spMkLst>
            <pc:docMk/>
            <pc:sldMk cId="3813992279" sldId="2686"/>
            <ac:spMk id="11" creationId="{D6BFA22C-C1A4-E41D-89BE-5ABB073813F6}"/>
          </ac:spMkLst>
        </pc:spChg>
      </pc:sldChg>
      <pc:sldChg chg="addSp delSp modSp add mod ord modAnim modNotes modNotesTx">
        <pc:chgData name="中村 景子" userId="62f19a390a430480" providerId="LiveId" clId="{9415A569-5BAF-4C84-8286-22E0402F7517}" dt="2023-05-28T15:34:51.610" v="85761" actId="27636"/>
        <pc:sldMkLst>
          <pc:docMk/>
          <pc:sldMk cId="3583643326" sldId="2687"/>
        </pc:sldMkLst>
        <pc:spChg chg="mod">
          <ac:chgData name="中村 景子" userId="62f19a390a430480" providerId="LiveId" clId="{9415A569-5BAF-4C84-8286-22E0402F7517}" dt="2023-05-26T02:46:58.660" v="29187" actId="20577"/>
          <ac:spMkLst>
            <pc:docMk/>
            <pc:sldMk cId="3583643326" sldId="2687"/>
            <ac:spMk id="3" creationId="{7C68A838-C710-B6CA-0527-FB7086E798D1}"/>
          </ac:spMkLst>
        </pc:spChg>
        <pc:spChg chg="del">
          <ac:chgData name="中村 景子" userId="62f19a390a430480" providerId="LiveId" clId="{9415A569-5BAF-4C84-8286-22E0402F7517}" dt="2023-05-25T07:56:18.890" v="20702" actId="21"/>
          <ac:spMkLst>
            <pc:docMk/>
            <pc:sldMk cId="3583643326" sldId="2687"/>
            <ac:spMk id="5" creationId="{44E3E24A-0C9D-41DB-7F83-4C2BA63BF6CD}"/>
          </ac:spMkLst>
        </pc:spChg>
        <pc:spChg chg="add mod">
          <ac:chgData name="中村 景子" userId="62f19a390a430480" providerId="LiveId" clId="{9415A569-5BAF-4C84-8286-22E0402F7517}" dt="2023-05-28T15:23:16.095" v="83881" actId="207"/>
          <ac:spMkLst>
            <pc:docMk/>
            <pc:sldMk cId="3583643326" sldId="2687"/>
            <ac:spMk id="6" creationId="{2A298330-8206-9E83-64D2-BF8756930401}"/>
          </ac:spMkLst>
        </pc:spChg>
        <pc:spChg chg="add mod">
          <ac:chgData name="中村 景子" userId="62f19a390a430480" providerId="LiveId" clId="{9415A569-5BAF-4C84-8286-22E0402F7517}" dt="2023-05-25T08:47:16.711" v="23112" actId="20577"/>
          <ac:spMkLst>
            <pc:docMk/>
            <pc:sldMk cId="3583643326" sldId="2687"/>
            <ac:spMk id="7" creationId="{7C4A3044-04D1-BE6E-FAAE-5C10ECB77AB6}"/>
          </ac:spMkLst>
        </pc:spChg>
        <pc:spChg chg="mod">
          <ac:chgData name="中村 景子" userId="62f19a390a430480" providerId="LiveId" clId="{9415A569-5BAF-4C84-8286-22E0402F7517}" dt="2023-05-28T15:23:20.398" v="83882" actId="207"/>
          <ac:spMkLst>
            <pc:docMk/>
            <pc:sldMk cId="3583643326" sldId="2687"/>
            <ac:spMk id="9" creationId="{33F0B8CF-7638-0FEA-28A6-C6C8D9BDD0D1}"/>
          </ac:spMkLst>
        </pc:spChg>
        <pc:spChg chg="mod">
          <ac:chgData name="中村 景子" userId="62f19a390a430480" providerId="LiveId" clId="{9415A569-5BAF-4C84-8286-22E0402F7517}" dt="2023-05-26T02:47:20.464" v="29222" actId="20577"/>
          <ac:spMkLst>
            <pc:docMk/>
            <pc:sldMk cId="3583643326" sldId="2687"/>
            <ac:spMk id="10" creationId="{4B69058F-A0EB-D1DB-D15A-2EC277BB1DA7}"/>
          </ac:spMkLst>
        </pc:spChg>
        <pc:spChg chg="mod">
          <ac:chgData name="中村 景子" userId="62f19a390a430480" providerId="LiveId" clId="{9415A569-5BAF-4C84-8286-22E0402F7517}" dt="2023-05-26T02:48:17.067" v="29291" actId="20577"/>
          <ac:spMkLst>
            <pc:docMk/>
            <pc:sldMk cId="3583643326" sldId="2687"/>
            <ac:spMk id="11" creationId="{D6BFA22C-C1A4-E41D-89BE-5ABB073813F6}"/>
          </ac:spMkLst>
        </pc:spChg>
      </pc:sldChg>
      <pc:sldChg chg="addSp delSp modSp add mod modNotesTx">
        <pc:chgData name="中村 景子" userId="62f19a390a430480" providerId="LiveId" clId="{9415A569-5BAF-4C84-8286-22E0402F7517}" dt="2023-05-28T16:41:20.574" v="89981" actId="20577"/>
        <pc:sldMkLst>
          <pc:docMk/>
          <pc:sldMk cId="1534301187" sldId="2688"/>
        </pc:sldMkLst>
        <pc:spChg chg="mod">
          <ac:chgData name="中村 景子" userId="62f19a390a430480" providerId="LiveId" clId="{9415A569-5BAF-4C84-8286-22E0402F7517}" dt="2023-05-25T11:08:45.761" v="25198" actId="20577"/>
          <ac:spMkLst>
            <pc:docMk/>
            <pc:sldMk cId="1534301187" sldId="2688"/>
            <ac:spMk id="2" creationId="{00000000-0000-0000-0000-000000000000}"/>
          </ac:spMkLst>
        </pc:spChg>
        <pc:spChg chg="mod">
          <ac:chgData name="中村 景子" userId="62f19a390a430480" providerId="LiveId" clId="{9415A569-5BAF-4C84-8286-22E0402F7517}" dt="2023-05-26T02:55:34.253" v="29851" actId="20577"/>
          <ac:spMkLst>
            <pc:docMk/>
            <pc:sldMk cId="1534301187" sldId="2688"/>
            <ac:spMk id="3" creationId="{7C68A838-C710-B6CA-0527-FB7086E798D1}"/>
          </ac:spMkLst>
        </pc:spChg>
        <pc:spChg chg="add mod">
          <ac:chgData name="中村 景子" userId="62f19a390a430480" providerId="LiveId" clId="{9415A569-5BAF-4C84-8286-22E0402F7517}" dt="2023-05-26T04:11:14.742" v="31356" actId="1076"/>
          <ac:spMkLst>
            <pc:docMk/>
            <pc:sldMk cId="1534301187" sldId="2688"/>
            <ac:spMk id="5" creationId="{8FAC600E-4827-2E99-A9BE-533A630FFDE7}"/>
          </ac:spMkLst>
        </pc:spChg>
        <pc:spChg chg="add del mod">
          <ac:chgData name="中村 景子" userId="62f19a390a430480" providerId="LiveId" clId="{9415A569-5BAF-4C84-8286-22E0402F7517}" dt="2023-05-25T15:27:15.420" v="25964" actId="21"/>
          <ac:spMkLst>
            <pc:docMk/>
            <pc:sldMk cId="1534301187" sldId="2688"/>
            <ac:spMk id="5" creationId="{BEED7982-44CF-C041-00FD-2D675599B3B2}"/>
          </ac:spMkLst>
        </pc:spChg>
        <pc:spChg chg="del">
          <ac:chgData name="中村 景子" userId="62f19a390a430480" providerId="LiveId" clId="{9415A569-5BAF-4C84-8286-22E0402F7517}" dt="2023-05-25T11:29:13.973" v="25698" actId="21"/>
          <ac:spMkLst>
            <pc:docMk/>
            <pc:sldMk cId="1534301187" sldId="2688"/>
            <ac:spMk id="6" creationId="{2A298330-8206-9E83-64D2-BF8756930401}"/>
          </ac:spMkLst>
        </pc:spChg>
        <pc:spChg chg="add mod">
          <ac:chgData name="中村 景子" userId="62f19a390a430480" providerId="LiveId" clId="{9415A569-5BAF-4C84-8286-22E0402F7517}" dt="2023-05-28T15:56:23.661" v="87576" actId="20577"/>
          <ac:spMkLst>
            <pc:docMk/>
            <pc:sldMk cId="1534301187" sldId="2688"/>
            <ac:spMk id="7" creationId="{0C16F7B5-C55E-D33E-A6A0-829EA94E3429}"/>
          </ac:spMkLst>
        </pc:spChg>
        <pc:spChg chg="del">
          <ac:chgData name="中村 景子" userId="62f19a390a430480" providerId="LiveId" clId="{9415A569-5BAF-4C84-8286-22E0402F7517}" dt="2023-05-25T11:30:09.824" v="25702" actId="478"/>
          <ac:spMkLst>
            <pc:docMk/>
            <pc:sldMk cId="1534301187" sldId="2688"/>
            <ac:spMk id="7" creationId="{7C4A3044-04D1-BE6E-FAAE-5C10ECB77AB6}"/>
          </ac:spMkLst>
        </pc:spChg>
        <pc:spChg chg="del">
          <ac:chgData name="中村 景子" userId="62f19a390a430480" providerId="LiveId" clId="{9415A569-5BAF-4C84-8286-22E0402F7517}" dt="2023-05-25T15:25:17.418" v="25899" actId="21"/>
          <ac:spMkLst>
            <pc:docMk/>
            <pc:sldMk cId="1534301187" sldId="2688"/>
            <ac:spMk id="9" creationId="{33F0B8CF-7638-0FEA-28A6-C6C8D9BDD0D1}"/>
          </ac:spMkLst>
        </pc:spChg>
        <pc:spChg chg="del mod">
          <ac:chgData name="中村 景子" userId="62f19a390a430480" providerId="LiveId" clId="{9415A569-5BAF-4C84-8286-22E0402F7517}" dt="2023-05-25T15:26:57.778" v="25961" actId="21"/>
          <ac:spMkLst>
            <pc:docMk/>
            <pc:sldMk cId="1534301187" sldId="2688"/>
            <ac:spMk id="10" creationId="{4B69058F-A0EB-D1DB-D15A-2EC277BB1DA7}"/>
          </ac:spMkLst>
        </pc:spChg>
        <pc:spChg chg="del">
          <ac:chgData name="中村 景子" userId="62f19a390a430480" providerId="LiveId" clId="{9415A569-5BAF-4C84-8286-22E0402F7517}" dt="2023-05-25T15:25:20.516" v="25900" actId="21"/>
          <ac:spMkLst>
            <pc:docMk/>
            <pc:sldMk cId="1534301187" sldId="2688"/>
            <ac:spMk id="11" creationId="{D6BFA22C-C1A4-E41D-89BE-5ABB073813F6}"/>
          </ac:spMkLst>
        </pc:spChg>
        <pc:graphicFrameChg chg="add mod modGraphic">
          <ac:chgData name="中村 景子" userId="62f19a390a430480" providerId="LiveId" clId="{9415A569-5BAF-4C84-8286-22E0402F7517}" dt="2023-05-28T15:55:12.537" v="87298" actId="20577"/>
          <ac:graphicFrameMkLst>
            <pc:docMk/>
            <pc:sldMk cId="1534301187" sldId="2688"/>
            <ac:graphicFrameMk id="6" creationId="{F5CC78FD-6828-0F2B-7E73-032A28426D58}"/>
          </ac:graphicFrameMkLst>
        </pc:graphicFrameChg>
      </pc:sldChg>
      <pc:sldChg chg="delSp modSp add del mod">
        <pc:chgData name="中村 景子" userId="62f19a390a430480" providerId="LiveId" clId="{9415A569-5BAF-4C84-8286-22E0402F7517}" dt="2023-05-25T08:38:22.245" v="22772" actId="2696"/>
        <pc:sldMkLst>
          <pc:docMk/>
          <pc:sldMk cId="3415248710" sldId="2688"/>
        </pc:sldMkLst>
        <pc:spChg chg="del mod">
          <ac:chgData name="中村 景子" userId="62f19a390a430480" providerId="LiveId" clId="{9415A569-5BAF-4C84-8286-22E0402F7517}" dt="2023-05-25T08:38:20.958" v="22771"/>
          <ac:spMkLst>
            <pc:docMk/>
            <pc:sldMk cId="3415248710" sldId="2688"/>
            <ac:spMk id="3" creationId="{7C68A838-C710-B6CA-0527-FB7086E798D1}"/>
          </ac:spMkLst>
        </pc:spChg>
      </pc:sldChg>
      <pc:sldChg chg="addSp delSp modSp add del mod modAnim">
        <pc:chgData name="中村 景子" userId="62f19a390a430480" providerId="LiveId" clId="{9415A569-5BAF-4C84-8286-22E0402F7517}" dt="2023-05-28T02:11:30.633" v="37435" actId="2696"/>
        <pc:sldMkLst>
          <pc:docMk/>
          <pc:sldMk cId="1438380030" sldId="2689"/>
        </pc:sldMkLst>
        <pc:spChg chg="mod">
          <ac:chgData name="中村 景子" userId="62f19a390a430480" providerId="LiveId" clId="{9415A569-5BAF-4C84-8286-22E0402F7517}" dt="2023-05-28T02:07:18.348" v="37344" actId="1076"/>
          <ac:spMkLst>
            <pc:docMk/>
            <pc:sldMk cId="1438380030" sldId="2689"/>
            <ac:spMk id="2" creationId="{00000000-0000-0000-0000-000000000000}"/>
          </ac:spMkLst>
        </pc:spChg>
        <pc:spChg chg="del mod">
          <ac:chgData name="中村 景子" userId="62f19a390a430480" providerId="LiveId" clId="{9415A569-5BAF-4C84-8286-22E0402F7517}" dt="2023-05-28T02:00:07.063" v="36948" actId="21"/>
          <ac:spMkLst>
            <pc:docMk/>
            <pc:sldMk cId="1438380030" sldId="2689"/>
            <ac:spMk id="3" creationId="{EF10D899-361F-11F3-9B46-51F9647D72BB}"/>
          </ac:spMkLst>
        </pc:spChg>
        <pc:spChg chg="mod">
          <ac:chgData name="中村 景子" userId="62f19a390a430480" providerId="LiveId" clId="{9415A569-5BAF-4C84-8286-22E0402F7517}" dt="2023-05-28T02:08:12.308" v="37399" actId="20577"/>
          <ac:spMkLst>
            <pc:docMk/>
            <pc:sldMk cId="1438380030" sldId="2689"/>
            <ac:spMk id="4" creationId="{98FDA41F-B676-32BB-FB0C-D832C42B95B2}"/>
          </ac:spMkLst>
        </pc:spChg>
        <pc:spChg chg="del">
          <ac:chgData name="中村 景子" userId="62f19a390a430480" providerId="LiveId" clId="{9415A569-5BAF-4C84-8286-22E0402F7517}" dt="2023-05-26T04:26:03.528" v="31982" actId="21"/>
          <ac:spMkLst>
            <pc:docMk/>
            <pc:sldMk cId="1438380030" sldId="2689"/>
            <ac:spMk id="7" creationId="{503A5AD9-90E3-78B2-3A50-8FE946CEC2C6}"/>
          </ac:spMkLst>
        </pc:spChg>
        <pc:spChg chg="del">
          <ac:chgData name="中村 景子" userId="62f19a390a430480" providerId="LiveId" clId="{9415A569-5BAF-4C84-8286-22E0402F7517}" dt="2023-05-26T04:26:09.743" v="31985" actId="21"/>
          <ac:spMkLst>
            <pc:docMk/>
            <pc:sldMk cId="1438380030" sldId="2689"/>
            <ac:spMk id="9" creationId="{4CBE1FD7-E9CB-3099-7D9F-48E88368B557}"/>
          </ac:spMkLst>
        </pc:spChg>
        <pc:spChg chg="add mod">
          <ac:chgData name="中村 景子" userId="62f19a390a430480" providerId="LiveId" clId="{9415A569-5BAF-4C84-8286-22E0402F7517}" dt="2023-05-28T02:08:21.759" v="37401" actId="1076"/>
          <ac:spMkLst>
            <pc:docMk/>
            <pc:sldMk cId="1438380030" sldId="2689"/>
            <ac:spMk id="9" creationId="{9E7ABE93-0EBC-3AB8-4642-777AC8C3CFFF}"/>
          </ac:spMkLst>
        </pc:spChg>
        <pc:spChg chg="del">
          <ac:chgData name="中村 景子" userId="62f19a390a430480" providerId="LiveId" clId="{9415A569-5BAF-4C84-8286-22E0402F7517}" dt="2023-05-26T04:26:05.185" v="31983" actId="21"/>
          <ac:spMkLst>
            <pc:docMk/>
            <pc:sldMk cId="1438380030" sldId="2689"/>
            <ac:spMk id="10" creationId="{764BF741-DEBC-8448-6528-0C81291753B2}"/>
          </ac:spMkLst>
        </pc:spChg>
        <pc:spChg chg="del">
          <ac:chgData name="中村 景子" userId="62f19a390a430480" providerId="LiveId" clId="{9415A569-5BAF-4C84-8286-22E0402F7517}" dt="2023-05-26T04:26:07.564" v="31984" actId="21"/>
          <ac:spMkLst>
            <pc:docMk/>
            <pc:sldMk cId="1438380030" sldId="2689"/>
            <ac:spMk id="11" creationId="{FE6E352D-92CC-F348-375F-DABBC27AC2F3}"/>
          </ac:spMkLst>
        </pc:spChg>
        <pc:picChg chg="add del">
          <ac:chgData name="中村 景子" userId="62f19a390a430480" providerId="LiveId" clId="{9415A569-5BAF-4C84-8286-22E0402F7517}" dt="2023-05-28T02:00:11.180" v="36950" actId="21"/>
          <ac:picMkLst>
            <pc:docMk/>
            <pc:sldMk cId="1438380030" sldId="2689"/>
            <ac:picMk id="5" creationId="{29FF3247-346A-E70A-767F-C2D91A167D47}"/>
          </ac:picMkLst>
        </pc:picChg>
        <pc:picChg chg="add mod modCrop">
          <ac:chgData name="中村 景子" userId="62f19a390a430480" providerId="LiveId" clId="{9415A569-5BAF-4C84-8286-22E0402F7517}" dt="2023-05-28T02:08:19.027" v="37400" actId="1076"/>
          <ac:picMkLst>
            <pc:docMk/>
            <pc:sldMk cId="1438380030" sldId="2689"/>
            <ac:picMk id="7" creationId="{4A2321B3-21AF-1036-FE75-50680E00886E}"/>
          </ac:picMkLst>
        </pc:picChg>
      </pc:sldChg>
      <pc:sldChg chg="addSp delSp modSp add mod modNotes modNotesTx">
        <pc:chgData name="中村 景子" userId="62f19a390a430480" providerId="LiveId" clId="{9415A569-5BAF-4C84-8286-22E0402F7517}" dt="2023-05-31T01:56:08.141" v="107995" actId="27636"/>
        <pc:sldMkLst>
          <pc:docMk/>
          <pc:sldMk cId="335776820" sldId="2690"/>
        </pc:sldMkLst>
        <pc:spChg chg="del">
          <ac:chgData name="中村 景子" userId="62f19a390a430480" providerId="LiveId" clId="{9415A569-5BAF-4C84-8286-22E0402F7517}" dt="2023-05-27T16:47:18.885" v="36078" actId="21"/>
          <ac:spMkLst>
            <pc:docMk/>
            <pc:sldMk cId="335776820" sldId="2690"/>
            <ac:spMk id="3" creationId="{EF10D899-361F-11F3-9B46-51F9647D72BB}"/>
          </ac:spMkLst>
        </pc:spChg>
        <pc:spChg chg="add del mod">
          <ac:chgData name="中村 景子" userId="62f19a390a430480" providerId="LiveId" clId="{9415A569-5BAF-4C84-8286-22E0402F7517}" dt="2023-05-28T02:11:04.222" v="37433" actId="20577"/>
          <ac:spMkLst>
            <pc:docMk/>
            <pc:sldMk cId="335776820" sldId="2690"/>
            <ac:spMk id="4" creationId="{98FDA41F-B676-32BB-FB0C-D832C42B95B2}"/>
          </ac:spMkLst>
        </pc:spChg>
        <pc:spChg chg="del mod">
          <ac:chgData name="中村 景子" userId="62f19a390a430480" providerId="LiveId" clId="{9415A569-5BAF-4C84-8286-22E0402F7517}" dt="2023-05-28T02:11:50.680" v="37453" actId="21"/>
          <ac:spMkLst>
            <pc:docMk/>
            <pc:sldMk cId="335776820" sldId="2690"/>
            <ac:spMk id="7" creationId="{503A5AD9-90E3-78B2-3A50-8FE946CEC2C6}"/>
          </ac:spMkLst>
        </pc:spChg>
        <pc:spChg chg="del">
          <ac:chgData name="中村 景子" userId="62f19a390a430480" providerId="LiveId" clId="{9415A569-5BAF-4C84-8286-22E0402F7517}" dt="2023-05-27T16:47:16.725" v="36077" actId="21"/>
          <ac:spMkLst>
            <pc:docMk/>
            <pc:sldMk cId="335776820" sldId="2690"/>
            <ac:spMk id="9" creationId="{4CBE1FD7-E9CB-3099-7D9F-48E88368B557}"/>
          </ac:spMkLst>
        </pc:spChg>
        <pc:spChg chg="add mod">
          <ac:chgData name="中村 景子" userId="62f19a390a430480" providerId="LiveId" clId="{9415A569-5BAF-4C84-8286-22E0402F7517}" dt="2023-05-28T02:12:50.696" v="37466" actId="1076"/>
          <ac:spMkLst>
            <pc:docMk/>
            <pc:sldMk cId="335776820" sldId="2690"/>
            <ac:spMk id="12" creationId="{7AC6E50B-CC84-4220-97DC-55183CF4F18C}"/>
          </ac:spMkLst>
        </pc:spChg>
        <pc:spChg chg="add mod">
          <ac:chgData name="中村 景子" userId="62f19a390a430480" providerId="LiveId" clId="{9415A569-5BAF-4C84-8286-22E0402F7517}" dt="2023-05-28T05:08:48.983" v="45145" actId="208"/>
          <ac:spMkLst>
            <pc:docMk/>
            <pc:sldMk cId="335776820" sldId="2690"/>
            <ac:spMk id="13" creationId="{E2466818-BAE0-7B70-4FA9-40BED0F9ACFE}"/>
          </ac:spMkLst>
        </pc:spChg>
        <pc:spChg chg="mod">
          <ac:chgData name="中村 景子" userId="62f19a390a430480" providerId="LiveId" clId="{9415A569-5BAF-4C84-8286-22E0402F7517}" dt="2023-05-28T02:12:42.070" v="37464" actId="255"/>
          <ac:spMkLst>
            <pc:docMk/>
            <pc:sldMk cId="335776820" sldId="2690"/>
            <ac:spMk id="17" creationId="{ABD1E36C-A4EC-EF76-12C8-C9B8DE4A63DC}"/>
          </ac:spMkLst>
        </pc:spChg>
        <pc:spChg chg="del">
          <ac:chgData name="中村 景子" userId="62f19a390a430480" providerId="LiveId" clId="{9415A569-5BAF-4C84-8286-22E0402F7517}" dt="2023-05-27T16:47:14.509" v="36076" actId="21"/>
          <ac:spMkLst>
            <pc:docMk/>
            <pc:sldMk cId="335776820" sldId="2690"/>
            <ac:spMk id="19" creationId="{B15481A2-E7F0-6D46-E0FF-B813DF2135DB}"/>
          </ac:spMkLst>
        </pc:spChg>
        <pc:spChg chg="mod">
          <ac:chgData name="中村 景子" userId="62f19a390a430480" providerId="LiveId" clId="{9415A569-5BAF-4C84-8286-22E0402F7517}" dt="2023-05-28T16:43:10.692" v="90448" actId="20577"/>
          <ac:spMkLst>
            <pc:docMk/>
            <pc:sldMk cId="335776820" sldId="2690"/>
            <ac:spMk id="20" creationId="{3A6F6B60-9065-DCCA-6BA3-4522342F39AF}"/>
          </ac:spMkLst>
        </pc:spChg>
        <pc:spChg chg="mod">
          <ac:chgData name="中村 景子" userId="62f19a390a430480" providerId="LiveId" clId="{9415A569-5BAF-4C84-8286-22E0402F7517}" dt="2023-05-28T02:12:10.531" v="37457" actId="1076"/>
          <ac:spMkLst>
            <pc:docMk/>
            <pc:sldMk cId="335776820" sldId="2690"/>
            <ac:spMk id="25" creationId="{C1B98C9B-3F59-1D57-9AE4-5F28BCE02FC6}"/>
          </ac:spMkLst>
        </pc:spChg>
        <pc:spChg chg="mod">
          <ac:chgData name="中村 景子" userId="62f19a390a430480" providerId="LiveId" clId="{9415A569-5BAF-4C84-8286-22E0402F7517}" dt="2023-05-28T02:25:28.620" v="37599" actId="1076"/>
          <ac:spMkLst>
            <pc:docMk/>
            <pc:sldMk cId="335776820" sldId="2690"/>
            <ac:spMk id="27" creationId="{7A6D3938-09F9-CE44-3994-5D28EFD524AB}"/>
          </ac:spMkLst>
        </pc:spChg>
        <pc:spChg chg="add mod">
          <ac:chgData name="中村 景子" userId="62f19a390a430480" providerId="LiveId" clId="{9415A569-5BAF-4C84-8286-22E0402F7517}" dt="2023-05-28T16:44:14.378" v="90604" actId="120"/>
          <ac:spMkLst>
            <pc:docMk/>
            <pc:sldMk cId="335776820" sldId="2690"/>
            <ac:spMk id="30" creationId="{B114521D-48DE-688B-94BE-F878515DBEA5}"/>
          </ac:spMkLst>
        </pc:spChg>
        <pc:spChg chg="add del">
          <ac:chgData name="中村 景子" userId="62f19a390a430480" providerId="LiveId" clId="{9415A569-5BAF-4C84-8286-22E0402F7517}" dt="2023-05-27T16:58:56.668" v="36754" actId="21"/>
          <ac:spMkLst>
            <pc:docMk/>
            <pc:sldMk cId="335776820" sldId="2690"/>
            <ac:spMk id="31" creationId="{8B2A5493-4347-32C2-5682-8EB89F8A021C}"/>
          </ac:spMkLst>
        </pc:spChg>
        <pc:cxnChg chg="add mod">
          <ac:chgData name="中村 景子" userId="62f19a390a430480" providerId="LiveId" clId="{9415A569-5BAF-4C84-8286-22E0402F7517}" dt="2023-05-28T04:06:33.415" v="40240" actId="1076"/>
          <ac:cxnSpMkLst>
            <pc:docMk/>
            <pc:sldMk cId="335776820" sldId="2690"/>
            <ac:cxnSpMk id="15" creationId="{74C79455-55C5-AF7D-9CE5-A26455F7D44D}"/>
          </ac:cxnSpMkLst>
        </pc:cxnChg>
        <pc:cxnChg chg="add mod">
          <ac:chgData name="中村 景子" userId="62f19a390a430480" providerId="LiveId" clId="{9415A569-5BAF-4C84-8286-22E0402F7517}" dt="2023-05-28T02:25:50.664" v="37605" actId="14100"/>
          <ac:cxnSpMkLst>
            <pc:docMk/>
            <pc:sldMk cId="335776820" sldId="2690"/>
            <ac:cxnSpMk id="18" creationId="{78BCAE9D-E332-BA34-97A7-6A9DBF62D65A}"/>
          </ac:cxnSpMkLst>
        </pc:cxnChg>
        <pc:cxnChg chg="mod">
          <ac:chgData name="中村 景子" userId="62f19a390a430480" providerId="LiveId" clId="{9415A569-5BAF-4C84-8286-22E0402F7517}" dt="2023-05-28T02:13:51.937" v="37478" actId="14100"/>
          <ac:cxnSpMkLst>
            <pc:docMk/>
            <pc:sldMk cId="335776820" sldId="2690"/>
            <ac:cxnSpMk id="22" creationId="{6FF9827F-5B78-5D10-7E93-7527EB6214B8}"/>
          </ac:cxnSpMkLst>
        </pc:cxnChg>
        <pc:cxnChg chg="mod">
          <ac:chgData name="中村 景子" userId="62f19a390a430480" providerId="LiveId" clId="{9415A569-5BAF-4C84-8286-22E0402F7517}" dt="2023-05-28T02:14:05.317" v="37483" actId="1076"/>
          <ac:cxnSpMkLst>
            <pc:docMk/>
            <pc:sldMk cId="335776820" sldId="2690"/>
            <ac:cxnSpMk id="24" creationId="{C92ACA07-32A3-1B39-EB63-89C7BB65385B}"/>
          </ac:cxnSpMkLst>
        </pc:cxnChg>
        <pc:cxnChg chg="add mod">
          <ac:chgData name="中村 景子" userId="62f19a390a430480" providerId="LiveId" clId="{9415A569-5BAF-4C84-8286-22E0402F7517}" dt="2023-05-28T02:13:59.641" v="37482" actId="14100"/>
          <ac:cxnSpMkLst>
            <pc:docMk/>
            <pc:sldMk cId="335776820" sldId="2690"/>
            <ac:cxnSpMk id="33" creationId="{9E984189-5280-3959-0963-0B4A4F1E4CD7}"/>
          </ac:cxnSpMkLst>
        </pc:cxnChg>
        <pc:cxnChg chg="add mod">
          <ac:chgData name="中村 景子" userId="62f19a390a430480" providerId="LiveId" clId="{9415A569-5BAF-4C84-8286-22E0402F7517}" dt="2023-05-28T02:25:53.598" v="37606" actId="14100"/>
          <ac:cxnSpMkLst>
            <pc:docMk/>
            <pc:sldMk cId="335776820" sldId="2690"/>
            <ac:cxnSpMk id="40" creationId="{309908DF-0929-93FC-E421-FD777A9FA9B3}"/>
          </ac:cxnSpMkLst>
        </pc:cxnChg>
      </pc:sldChg>
      <pc:sldChg chg="add del">
        <pc:chgData name="中村 景子" userId="62f19a390a430480" providerId="LiveId" clId="{9415A569-5BAF-4C84-8286-22E0402F7517}" dt="2023-05-27T16:52:00.077" v="36220" actId="2696"/>
        <pc:sldMkLst>
          <pc:docMk/>
          <pc:sldMk cId="1175147361" sldId="2691"/>
        </pc:sldMkLst>
      </pc:sldChg>
      <pc:sldChg chg="addSp delSp modSp add mod ord delAnim modNotesTx">
        <pc:chgData name="中村 景子" userId="62f19a390a430480" providerId="LiveId" clId="{9415A569-5BAF-4C84-8286-22E0402F7517}" dt="2023-05-28T17:18:43.799" v="93662" actId="20577"/>
        <pc:sldMkLst>
          <pc:docMk/>
          <pc:sldMk cId="2491296513" sldId="2691"/>
        </pc:sldMkLst>
        <pc:spChg chg="mod">
          <ac:chgData name="中村 景子" userId="62f19a390a430480" providerId="LiveId" clId="{9415A569-5BAF-4C84-8286-22E0402F7517}" dt="2023-05-28T05:09:30.814" v="45194" actId="20577"/>
          <ac:spMkLst>
            <pc:docMk/>
            <pc:sldMk cId="2491296513" sldId="2691"/>
            <ac:spMk id="4" creationId="{98FDA41F-B676-32BB-FB0C-D832C42B95B2}"/>
          </ac:spMkLst>
        </pc:spChg>
        <pc:spChg chg="add mod">
          <ac:chgData name="中村 景子" userId="62f19a390a430480" providerId="LiveId" clId="{9415A569-5BAF-4C84-8286-22E0402F7517}" dt="2023-05-28T03:14:03.445" v="40223" actId="208"/>
          <ac:spMkLst>
            <pc:docMk/>
            <pc:sldMk cId="2491296513" sldId="2691"/>
            <ac:spMk id="6" creationId="{1B95440A-0A79-6BFC-1362-DC82E70E74CA}"/>
          </ac:spMkLst>
        </pc:spChg>
        <pc:spChg chg="del">
          <ac:chgData name="中村 景子" userId="62f19a390a430480" providerId="LiveId" clId="{9415A569-5BAF-4C84-8286-22E0402F7517}" dt="2023-05-28T02:56:13.755" v="39282" actId="478"/>
          <ac:spMkLst>
            <pc:docMk/>
            <pc:sldMk cId="2491296513" sldId="2691"/>
            <ac:spMk id="9" creationId="{9E7ABE93-0EBC-3AB8-4642-777AC8C3CFFF}"/>
          </ac:spMkLst>
        </pc:spChg>
        <pc:picChg chg="add mod modCrop">
          <ac:chgData name="中村 景子" userId="62f19a390a430480" providerId="LiveId" clId="{9415A569-5BAF-4C84-8286-22E0402F7517}" dt="2023-05-28T03:13:29.612" v="40217" actId="1076"/>
          <ac:picMkLst>
            <pc:docMk/>
            <pc:sldMk cId="2491296513" sldId="2691"/>
            <ac:picMk id="5" creationId="{1E0FD845-E3C2-3692-5104-BE81BE0599C6}"/>
          </ac:picMkLst>
        </pc:picChg>
        <pc:picChg chg="del">
          <ac:chgData name="中村 景子" userId="62f19a390a430480" providerId="LiveId" clId="{9415A569-5BAF-4C84-8286-22E0402F7517}" dt="2023-05-28T02:55:44.347" v="39273" actId="21"/>
          <ac:picMkLst>
            <pc:docMk/>
            <pc:sldMk cId="2491296513" sldId="2691"/>
            <ac:picMk id="7" creationId="{4A2321B3-21AF-1036-FE75-50680E00886E}"/>
          </ac:picMkLst>
        </pc:picChg>
      </pc:sldChg>
      <pc:sldChg chg="addSp delSp modSp add del mod ord delAnim modAnim">
        <pc:chgData name="中村 景子" userId="62f19a390a430480" providerId="LiveId" clId="{9415A569-5BAF-4C84-8286-22E0402F7517}" dt="2023-05-28T05:32:24.678" v="46013" actId="2696"/>
        <pc:sldMkLst>
          <pc:docMk/>
          <pc:sldMk cId="2926660888" sldId="2692"/>
        </pc:sldMkLst>
        <pc:spChg chg="add mod">
          <ac:chgData name="中村 景子" userId="62f19a390a430480" providerId="LiveId" clId="{9415A569-5BAF-4C84-8286-22E0402F7517}" dt="2023-05-28T05:31:41.960" v="45909"/>
          <ac:spMkLst>
            <pc:docMk/>
            <pc:sldMk cId="2926660888" sldId="2692"/>
            <ac:spMk id="3" creationId="{75D61CEC-4A2C-A2E8-7988-C4BFBFD5C024}"/>
          </ac:spMkLst>
        </pc:spChg>
        <pc:spChg chg="del">
          <ac:chgData name="中村 景子" userId="62f19a390a430480" providerId="LiveId" clId="{9415A569-5BAF-4C84-8286-22E0402F7517}" dt="2023-05-28T05:31:40.737" v="45908" actId="21"/>
          <ac:spMkLst>
            <pc:docMk/>
            <pc:sldMk cId="2926660888" sldId="2692"/>
            <ac:spMk id="9" creationId="{9E7ABE93-0EBC-3AB8-4642-777AC8C3CFFF}"/>
          </ac:spMkLst>
        </pc:spChg>
        <pc:picChg chg="del">
          <ac:chgData name="中村 景子" userId="62f19a390a430480" providerId="LiveId" clId="{9415A569-5BAF-4C84-8286-22E0402F7517}" dt="2023-05-28T05:31:38.541" v="45907" actId="21"/>
          <ac:picMkLst>
            <pc:docMk/>
            <pc:sldMk cId="2926660888" sldId="2692"/>
            <ac:picMk id="7" creationId="{4A2321B3-21AF-1036-FE75-50680E00886E}"/>
          </ac:picMkLst>
        </pc:picChg>
      </pc:sldChg>
      <pc:sldChg chg="addSp delSp modSp add mod ord modAnim modNotesTx">
        <pc:chgData name="中村 景子" userId="62f19a390a430480" providerId="LiveId" clId="{9415A569-5BAF-4C84-8286-22E0402F7517}" dt="2023-05-28T17:16:10.622" v="93113" actId="20577"/>
        <pc:sldMkLst>
          <pc:docMk/>
          <pc:sldMk cId="1752493758" sldId="2693"/>
        </pc:sldMkLst>
        <pc:spChg chg="add mod">
          <ac:chgData name="中村 景子" userId="62f19a390a430480" providerId="LiveId" clId="{9415A569-5BAF-4C84-8286-22E0402F7517}" dt="2023-05-28T02:38:23.710" v="38986" actId="1076"/>
          <ac:spMkLst>
            <pc:docMk/>
            <pc:sldMk cId="1752493758" sldId="2693"/>
            <ac:spMk id="3" creationId="{DF2EDBB4-ACC3-EC10-74CF-C42AC4A71FC9}"/>
          </ac:spMkLst>
        </pc:spChg>
        <pc:spChg chg="mod">
          <ac:chgData name="中村 景子" userId="62f19a390a430480" providerId="LiveId" clId="{9415A569-5BAF-4C84-8286-22E0402F7517}" dt="2023-05-28T02:11:37.621" v="37452" actId="20577"/>
          <ac:spMkLst>
            <pc:docMk/>
            <pc:sldMk cId="1752493758" sldId="2693"/>
            <ac:spMk id="4" creationId="{98FDA41F-B676-32BB-FB0C-D832C42B95B2}"/>
          </ac:spMkLst>
        </pc:spChg>
        <pc:spChg chg="add mod">
          <ac:chgData name="中村 景子" userId="62f19a390a430480" providerId="LiveId" clId="{9415A569-5BAF-4C84-8286-22E0402F7517}" dt="2023-05-28T02:42:39.596" v="39267" actId="14100"/>
          <ac:spMkLst>
            <pc:docMk/>
            <pc:sldMk cId="1752493758" sldId="2693"/>
            <ac:spMk id="5" creationId="{E06C85A8-2450-4BF7-1655-1DA29AEB025D}"/>
          </ac:spMkLst>
        </pc:spChg>
        <pc:spChg chg="del">
          <ac:chgData name="中村 景子" userId="62f19a390a430480" providerId="LiveId" clId="{9415A569-5BAF-4C84-8286-22E0402F7517}" dt="2023-05-28T02:14:45.287" v="37485" actId="21"/>
          <ac:spMkLst>
            <pc:docMk/>
            <pc:sldMk cId="1752493758" sldId="2693"/>
            <ac:spMk id="7" creationId="{503A5AD9-90E3-78B2-3A50-8FE946CEC2C6}"/>
          </ac:spMkLst>
        </pc:spChg>
        <pc:spChg chg="mod">
          <ac:chgData name="中村 景子" userId="62f19a390a430480" providerId="LiveId" clId="{9415A569-5BAF-4C84-8286-22E0402F7517}" dt="2023-05-28T02:38:27.175" v="38987" actId="1076"/>
          <ac:spMkLst>
            <pc:docMk/>
            <pc:sldMk cId="1752493758" sldId="2693"/>
            <ac:spMk id="12" creationId="{7AC6E50B-CC84-4220-97DC-55183CF4F18C}"/>
          </ac:spMkLst>
        </pc:spChg>
        <pc:spChg chg="mod">
          <ac:chgData name="中村 景子" userId="62f19a390a430480" providerId="LiveId" clId="{9415A569-5BAF-4C84-8286-22E0402F7517}" dt="2023-05-28T05:08:53.661" v="45146" actId="208"/>
          <ac:spMkLst>
            <pc:docMk/>
            <pc:sldMk cId="1752493758" sldId="2693"/>
            <ac:spMk id="13" creationId="{E2466818-BAE0-7B70-4FA9-40BED0F9ACFE}"/>
          </ac:spMkLst>
        </pc:spChg>
        <pc:spChg chg="mod">
          <ac:chgData name="中村 景子" userId="62f19a390a430480" providerId="LiveId" clId="{9415A569-5BAF-4C84-8286-22E0402F7517}" dt="2023-05-28T02:37:52.344" v="38978" actId="1076"/>
          <ac:spMkLst>
            <pc:docMk/>
            <pc:sldMk cId="1752493758" sldId="2693"/>
            <ac:spMk id="17" creationId="{ABD1E36C-A4EC-EF76-12C8-C9B8DE4A63DC}"/>
          </ac:spMkLst>
        </pc:spChg>
        <pc:spChg chg="add del mod">
          <ac:chgData name="中村 景子" userId="62f19a390a430480" providerId="LiveId" clId="{9415A569-5BAF-4C84-8286-22E0402F7517}" dt="2023-05-28T02:37:55.561" v="38980" actId="14100"/>
          <ac:spMkLst>
            <pc:docMk/>
            <pc:sldMk cId="1752493758" sldId="2693"/>
            <ac:spMk id="20" creationId="{3A6F6B60-9065-DCCA-6BA3-4522342F39AF}"/>
          </ac:spMkLst>
        </pc:spChg>
        <pc:spChg chg="del">
          <ac:chgData name="中村 景子" userId="62f19a390a430480" providerId="LiveId" clId="{9415A569-5BAF-4C84-8286-22E0402F7517}" dt="2023-05-28T02:15:57.687" v="37520" actId="21"/>
          <ac:spMkLst>
            <pc:docMk/>
            <pc:sldMk cId="1752493758" sldId="2693"/>
            <ac:spMk id="25" creationId="{C1B98C9B-3F59-1D57-9AE4-5F28BCE02FC6}"/>
          </ac:spMkLst>
        </pc:spChg>
        <pc:spChg chg="del">
          <ac:chgData name="中村 景子" userId="62f19a390a430480" providerId="LiveId" clId="{9415A569-5BAF-4C84-8286-22E0402F7517}" dt="2023-05-28T02:16:04.236" v="37524" actId="21"/>
          <ac:spMkLst>
            <pc:docMk/>
            <pc:sldMk cId="1752493758" sldId="2693"/>
            <ac:spMk id="27" creationId="{7A6D3938-09F9-CE44-3994-5D28EFD524AB}"/>
          </ac:spMkLst>
        </pc:spChg>
        <pc:spChg chg="del">
          <ac:chgData name="中村 景子" userId="62f19a390a430480" providerId="LiveId" clId="{9415A569-5BAF-4C84-8286-22E0402F7517}" dt="2023-05-28T02:16:01.053" v="37522" actId="21"/>
          <ac:spMkLst>
            <pc:docMk/>
            <pc:sldMk cId="1752493758" sldId="2693"/>
            <ac:spMk id="30" creationId="{B114521D-48DE-688B-94BE-F878515DBEA5}"/>
          </ac:spMkLst>
        </pc:spChg>
        <pc:cxnChg chg="del">
          <ac:chgData name="中村 景子" userId="62f19a390a430480" providerId="LiveId" clId="{9415A569-5BAF-4C84-8286-22E0402F7517}" dt="2023-05-28T02:29:04.309" v="37898" actId="21"/>
          <ac:cxnSpMkLst>
            <pc:docMk/>
            <pc:sldMk cId="1752493758" sldId="2693"/>
            <ac:cxnSpMk id="15" creationId="{74C79455-55C5-AF7D-9CE5-A26455F7D44D}"/>
          </ac:cxnSpMkLst>
        </pc:cxnChg>
        <pc:cxnChg chg="del">
          <ac:chgData name="中村 景子" userId="62f19a390a430480" providerId="LiveId" clId="{9415A569-5BAF-4C84-8286-22E0402F7517}" dt="2023-05-28T02:29:08.786" v="37900" actId="21"/>
          <ac:cxnSpMkLst>
            <pc:docMk/>
            <pc:sldMk cId="1752493758" sldId="2693"/>
            <ac:cxnSpMk id="18" creationId="{78BCAE9D-E332-BA34-97A7-6A9DBF62D65A}"/>
          </ac:cxnSpMkLst>
        </pc:cxnChg>
        <pc:cxnChg chg="del">
          <ac:chgData name="中村 景子" userId="62f19a390a430480" providerId="LiveId" clId="{9415A569-5BAF-4C84-8286-22E0402F7517}" dt="2023-05-28T02:15:59.245" v="37521" actId="21"/>
          <ac:cxnSpMkLst>
            <pc:docMk/>
            <pc:sldMk cId="1752493758" sldId="2693"/>
            <ac:cxnSpMk id="22" creationId="{6FF9827F-5B78-5D10-7E93-7527EB6214B8}"/>
          </ac:cxnSpMkLst>
        </pc:cxnChg>
        <pc:cxnChg chg="del">
          <ac:chgData name="中村 景子" userId="62f19a390a430480" providerId="LiveId" clId="{9415A569-5BAF-4C84-8286-22E0402F7517}" dt="2023-05-28T02:16:05.831" v="37525" actId="21"/>
          <ac:cxnSpMkLst>
            <pc:docMk/>
            <pc:sldMk cId="1752493758" sldId="2693"/>
            <ac:cxnSpMk id="24" creationId="{C92ACA07-32A3-1B39-EB63-89C7BB65385B}"/>
          </ac:cxnSpMkLst>
        </pc:cxnChg>
        <pc:cxnChg chg="del">
          <ac:chgData name="中村 景子" userId="62f19a390a430480" providerId="LiveId" clId="{9415A569-5BAF-4C84-8286-22E0402F7517}" dt="2023-05-28T02:16:02.544" v="37523" actId="21"/>
          <ac:cxnSpMkLst>
            <pc:docMk/>
            <pc:sldMk cId="1752493758" sldId="2693"/>
            <ac:cxnSpMk id="33" creationId="{9E984189-5280-3959-0963-0B4A4F1E4CD7}"/>
          </ac:cxnSpMkLst>
        </pc:cxnChg>
        <pc:cxnChg chg="del">
          <ac:chgData name="中村 景子" userId="62f19a390a430480" providerId="LiveId" clId="{9415A569-5BAF-4C84-8286-22E0402F7517}" dt="2023-05-28T02:29:06.465" v="37899" actId="21"/>
          <ac:cxnSpMkLst>
            <pc:docMk/>
            <pc:sldMk cId="1752493758" sldId="2693"/>
            <ac:cxnSpMk id="40" creationId="{309908DF-0929-93FC-E421-FD777A9FA9B3}"/>
          </ac:cxnSpMkLst>
        </pc:cxnChg>
      </pc:sldChg>
      <pc:sldChg chg="delSp modSp add mod delAnim modNotesTx">
        <pc:chgData name="中村 景子" userId="62f19a390a430480" providerId="LiveId" clId="{9415A569-5BAF-4C84-8286-22E0402F7517}" dt="2023-05-28T17:29:01.322" v="94300" actId="20577"/>
        <pc:sldMkLst>
          <pc:docMk/>
          <pc:sldMk cId="1918621218" sldId="2694"/>
        </pc:sldMkLst>
        <pc:spChg chg="mod">
          <ac:chgData name="中村 景子" userId="62f19a390a430480" providerId="LiveId" clId="{9415A569-5BAF-4C84-8286-22E0402F7517}" dt="2023-05-28T17:21:54.471" v="94113" actId="1076"/>
          <ac:spMkLst>
            <pc:docMk/>
            <pc:sldMk cId="1918621218" sldId="2694"/>
            <ac:spMk id="3" creationId="{DF2EDBB4-ACC3-EC10-74CF-C42AC4A71FC9}"/>
          </ac:spMkLst>
        </pc:spChg>
        <pc:spChg chg="mod">
          <ac:chgData name="中村 景子" userId="62f19a390a430480" providerId="LiveId" clId="{9415A569-5BAF-4C84-8286-22E0402F7517}" dt="2023-05-28T05:07:37.205" v="45133" actId="1076"/>
          <ac:spMkLst>
            <pc:docMk/>
            <pc:sldMk cId="1918621218" sldId="2694"/>
            <ac:spMk id="4" creationId="{98FDA41F-B676-32BB-FB0C-D832C42B95B2}"/>
          </ac:spMkLst>
        </pc:spChg>
        <pc:spChg chg="del">
          <ac:chgData name="中村 景子" userId="62f19a390a430480" providerId="LiveId" clId="{9415A569-5BAF-4C84-8286-22E0402F7517}" dt="2023-05-28T04:53:42.280" v="43226" actId="21"/>
          <ac:spMkLst>
            <pc:docMk/>
            <pc:sldMk cId="1918621218" sldId="2694"/>
            <ac:spMk id="5" creationId="{E06C85A8-2450-4BF7-1655-1DA29AEB025D}"/>
          </ac:spMkLst>
        </pc:spChg>
        <pc:spChg chg="mod">
          <ac:chgData name="中村 景子" userId="62f19a390a430480" providerId="LiveId" clId="{9415A569-5BAF-4C84-8286-22E0402F7517}" dt="2023-05-28T05:07:50.308" v="45137" actId="1076"/>
          <ac:spMkLst>
            <pc:docMk/>
            <pc:sldMk cId="1918621218" sldId="2694"/>
            <ac:spMk id="12" creationId="{7AC6E50B-CC84-4220-97DC-55183CF4F18C}"/>
          </ac:spMkLst>
        </pc:spChg>
        <pc:spChg chg="mod">
          <ac:chgData name="中村 景子" userId="62f19a390a430480" providerId="LiveId" clId="{9415A569-5BAF-4C84-8286-22E0402F7517}" dt="2023-05-28T05:09:02.146" v="45147" actId="208"/>
          <ac:spMkLst>
            <pc:docMk/>
            <pc:sldMk cId="1918621218" sldId="2694"/>
            <ac:spMk id="13" creationId="{E2466818-BAE0-7B70-4FA9-40BED0F9ACFE}"/>
          </ac:spMkLst>
        </pc:spChg>
        <pc:spChg chg="mod">
          <ac:chgData name="中村 景子" userId="62f19a390a430480" providerId="LiveId" clId="{9415A569-5BAF-4C84-8286-22E0402F7517}" dt="2023-05-28T05:07:39.228" v="45134" actId="1076"/>
          <ac:spMkLst>
            <pc:docMk/>
            <pc:sldMk cId="1918621218" sldId="2694"/>
            <ac:spMk id="17" creationId="{ABD1E36C-A4EC-EF76-12C8-C9B8DE4A63DC}"/>
          </ac:spMkLst>
        </pc:spChg>
        <pc:spChg chg="mod">
          <ac:chgData name="中村 景子" userId="62f19a390a430480" providerId="LiveId" clId="{9415A569-5BAF-4C84-8286-22E0402F7517}" dt="2023-05-28T05:07:43.478" v="45135" actId="1076"/>
          <ac:spMkLst>
            <pc:docMk/>
            <pc:sldMk cId="1918621218" sldId="2694"/>
            <ac:spMk id="20" creationId="{3A6F6B60-9065-DCCA-6BA3-4522342F39AF}"/>
          </ac:spMkLst>
        </pc:spChg>
      </pc:sldChg>
      <pc:sldChg chg="modSp add mod ord modNotesTx">
        <pc:chgData name="中村 景子" userId="62f19a390a430480" providerId="LiveId" clId="{9415A569-5BAF-4C84-8286-22E0402F7517}" dt="2023-05-28T15:59:46.149" v="88287" actId="20577"/>
        <pc:sldMkLst>
          <pc:docMk/>
          <pc:sldMk cId="59553685" sldId="2695"/>
        </pc:sldMkLst>
        <pc:spChg chg="mod">
          <ac:chgData name="中村 景子" userId="62f19a390a430480" providerId="LiveId" clId="{9415A569-5BAF-4C84-8286-22E0402F7517}" dt="2023-05-28T08:14:29.061" v="50127" actId="1076"/>
          <ac:spMkLst>
            <pc:docMk/>
            <pc:sldMk cId="59553685" sldId="2695"/>
            <ac:spMk id="3" creationId="{EF10D899-361F-11F3-9B46-51F9647D72BB}"/>
          </ac:spMkLst>
        </pc:spChg>
        <pc:spChg chg="mod">
          <ac:chgData name="中村 景子" userId="62f19a390a430480" providerId="LiveId" clId="{9415A569-5BAF-4C84-8286-22E0402F7517}" dt="2023-05-28T15:59:29.782" v="88230" actId="20577"/>
          <ac:spMkLst>
            <pc:docMk/>
            <pc:sldMk cId="59553685" sldId="2695"/>
            <ac:spMk id="7" creationId="{503A5AD9-90E3-78B2-3A50-8FE946CEC2C6}"/>
          </ac:spMkLst>
        </pc:spChg>
      </pc:sldChg>
      <pc:sldChg chg="addSp delSp modSp add mod ord modNotesTx">
        <pc:chgData name="中村 景子" userId="62f19a390a430480" providerId="LiveId" clId="{9415A569-5BAF-4C84-8286-22E0402F7517}" dt="2023-05-28T17:30:23.475" v="94740" actId="20577"/>
        <pc:sldMkLst>
          <pc:docMk/>
          <pc:sldMk cId="3031295502" sldId="2696"/>
        </pc:sldMkLst>
        <pc:spChg chg="mod">
          <ac:chgData name="中村 景子" userId="62f19a390a430480" providerId="LiveId" clId="{9415A569-5BAF-4C84-8286-22E0402F7517}" dt="2023-05-28T05:09:22.460" v="45164" actId="20577"/>
          <ac:spMkLst>
            <pc:docMk/>
            <pc:sldMk cId="3031295502" sldId="2696"/>
            <ac:spMk id="4" creationId="{98FDA41F-B676-32BB-FB0C-D832C42B95B2}"/>
          </ac:spMkLst>
        </pc:spChg>
        <pc:spChg chg="mod">
          <ac:chgData name="中村 景子" userId="62f19a390a430480" providerId="LiveId" clId="{9415A569-5BAF-4C84-8286-22E0402F7517}" dt="2023-05-28T05:36:53.576" v="46209" actId="14100"/>
          <ac:spMkLst>
            <pc:docMk/>
            <pc:sldMk cId="3031295502" sldId="2696"/>
            <ac:spMk id="6" creationId="{1B95440A-0A79-6BFC-1362-DC82E70E74CA}"/>
          </ac:spMkLst>
        </pc:spChg>
        <pc:picChg chg="del">
          <ac:chgData name="中村 景子" userId="62f19a390a430480" providerId="LiveId" clId="{9415A569-5BAF-4C84-8286-22E0402F7517}" dt="2023-05-28T05:25:11.427" v="45195" actId="21"/>
          <ac:picMkLst>
            <pc:docMk/>
            <pc:sldMk cId="3031295502" sldId="2696"/>
            <ac:picMk id="5" creationId="{1E0FD845-E3C2-3692-5104-BE81BE0599C6}"/>
          </ac:picMkLst>
        </pc:picChg>
        <pc:picChg chg="add del mod modCrop">
          <ac:chgData name="中村 景子" userId="62f19a390a430480" providerId="LiveId" clId="{9415A569-5BAF-4C84-8286-22E0402F7517}" dt="2023-05-28T05:28:19.886" v="45320" actId="21"/>
          <ac:picMkLst>
            <pc:docMk/>
            <pc:sldMk cId="3031295502" sldId="2696"/>
            <ac:picMk id="7" creationId="{69AA8B19-4894-819B-5756-A7779E8C9949}"/>
          </ac:picMkLst>
        </pc:picChg>
        <pc:picChg chg="add mod">
          <ac:chgData name="中村 景子" userId="62f19a390a430480" providerId="LiveId" clId="{9415A569-5BAF-4C84-8286-22E0402F7517}" dt="2023-05-28T05:28:29.920" v="45325" actId="14100"/>
          <ac:picMkLst>
            <pc:docMk/>
            <pc:sldMk cId="3031295502" sldId="2696"/>
            <ac:picMk id="10" creationId="{8B36780E-D96B-CF3E-683C-79A0FE240CB2}"/>
          </ac:picMkLst>
        </pc:picChg>
      </pc:sldChg>
      <pc:sldChg chg="modSp add modAnim modNotesTx">
        <pc:chgData name="中村 景子" userId="62f19a390a430480" providerId="LiveId" clId="{9415A569-5BAF-4C84-8286-22E0402F7517}" dt="2023-05-28T17:12:45.847" v="92292" actId="20577"/>
        <pc:sldMkLst>
          <pc:docMk/>
          <pc:sldMk cId="1005484436" sldId="2697"/>
        </pc:sldMkLst>
        <pc:spChg chg="mod">
          <ac:chgData name="中村 景子" userId="62f19a390a430480" providerId="LiveId" clId="{9415A569-5BAF-4C84-8286-22E0402F7517}" dt="2023-05-28T05:32:22.016" v="46009" actId="20577"/>
          <ac:spMkLst>
            <pc:docMk/>
            <pc:sldMk cId="1005484436" sldId="2697"/>
            <ac:spMk id="9" creationId="{9E7ABE93-0EBC-3AB8-4642-777AC8C3CFFF}"/>
          </ac:spMkLst>
        </pc:spChg>
      </pc:sldChg>
      <pc:sldChg chg="addSp delSp modSp add mod modNotesTx">
        <pc:chgData name="中村 景子" userId="62f19a390a430480" providerId="LiveId" clId="{9415A569-5BAF-4C84-8286-22E0402F7517}" dt="2023-05-28T17:32:47.540" v="95334" actId="20577"/>
        <pc:sldMkLst>
          <pc:docMk/>
          <pc:sldMk cId="4015202781" sldId="2698"/>
        </pc:sldMkLst>
        <pc:spChg chg="add del">
          <ac:chgData name="中村 景子" userId="62f19a390a430480" providerId="LiveId" clId="{9415A569-5BAF-4C84-8286-22E0402F7517}" dt="2023-05-28T05:54:33.572" v="46602" actId="21"/>
          <ac:spMkLst>
            <pc:docMk/>
            <pc:sldMk cId="4015202781" sldId="2698"/>
            <ac:spMk id="3" creationId="{3E3EAC13-096F-FE90-A8BA-E4729F33D157}"/>
          </ac:spMkLst>
        </pc:spChg>
        <pc:spChg chg="mod">
          <ac:chgData name="中村 景子" userId="62f19a390a430480" providerId="LiveId" clId="{9415A569-5BAF-4C84-8286-22E0402F7517}" dt="2023-05-28T05:36:28.536" v="46203" actId="20577"/>
          <ac:spMkLst>
            <pc:docMk/>
            <pc:sldMk cId="4015202781" sldId="2698"/>
            <ac:spMk id="4" creationId="{98FDA41F-B676-32BB-FB0C-D832C42B95B2}"/>
          </ac:spMkLst>
        </pc:spChg>
        <pc:spChg chg="mod">
          <ac:chgData name="中村 景子" userId="62f19a390a430480" providerId="LiveId" clId="{9415A569-5BAF-4C84-8286-22E0402F7517}" dt="2023-05-28T05:57:28.255" v="46748" actId="14100"/>
          <ac:spMkLst>
            <pc:docMk/>
            <pc:sldMk cId="4015202781" sldId="2698"/>
            <ac:spMk id="6" creationId="{1B95440A-0A79-6BFC-1362-DC82E70E74CA}"/>
          </ac:spMkLst>
        </pc:spChg>
        <pc:spChg chg="add mod">
          <ac:chgData name="中村 景子" userId="62f19a390a430480" providerId="LiveId" clId="{9415A569-5BAF-4C84-8286-22E0402F7517}" dt="2023-05-28T05:57:51.608" v="46753" actId="20577"/>
          <ac:spMkLst>
            <pc:docMk/>
            <pc:sldMk cId="4015202781" sldId="2698"/>
            <ac:spMk id="7" creationId="{A3046C1D-F8E6-15E3-8597-ED12519321F1}"/>
          </ac:spMkLst>
        </pc:spChg>
        <pc:spChg chg="add del mod">
          <ac:chgData name="中村 景子" userId="62f19a390a430480" providerId="LiveId" clId="{9415A569-5BAF-4C84-8286-22E0402F7517}" dt="2023-05-28T05:57:46.751" v="46751" actId="21"/>
          <ac:spMkLst>
            <pc:docMk/>
            <pc:sldMk cId="4015202781" sldId="2698"/>
            <ac:spMk id="9" creationId="{5B7D6BB0-4290-26B3-0C7B-A8671423B631}"/>
          </ac:spMkLst>
        </pc:spChg>
        <pc:spChg chg="add mod">
          <ac:chgData name="中村 景子" userId="62f19a390a430480" providerId="LiveId" clId="{9415A569-5BAF-4C84-8286-22E0402F7517}" dt="2023-05-28T06:01:27.627" v="47077" actId="1076"/>
          <ac:spMkLst>
            <pc:docMk/>
            <pc:sldMk cId="4015202781" sldId="2698"/>
            <ac:spMk id="11" creationId="{D5E62413-3152-9692-2872-0890AA957FCB}"/>
          </ac:spMkLst>
        </pc:spChg>
        <pc:spChg chg="add del mod">
          <ac:chgData name="中村 景子" userId="62f19a390a430480" providerId="LiveId" clId="{9415A569-5BAF-4C84-8286-22E0402F7517}" dt="2023-05-28T07:59:38.039" v="49487" actId="20577"/>
          <ac:spMkLst>
            <pc:docMk/>
            <pc:sldMk cId="4015202781" sldId="2698"/>
            <ac:spMk id="12" creationId="{196519D9-C4BB-8EB3-7D2A-991F76381588}"/>
          </ac:spMkLst>
        </pc:spChg>
        <pc:picChg chg="del">
          <ac:chgData name="中村 景子" userId="62f19a390a430480" providerId="LiveId" clId="{9415A569-5BAF-4C84-8286-22E0402F7517}" dt="2023-05-28T05:32:38.901" v="46042" actId="21"/>
          <ac:picMkLst>
            <pc:docMk/>
            <pc:sldMk cId="4015202781" sldId="2698"/>
            <ac:picMk id="10" creationId="{8B36780E-D96B-CF3E-683C-79A0FE240CB2}"/>
          </ac:picMkLst>
        </pc:picChg>
      </pc:sldChg>
      <pc:sldChg chg="addSp delSp modSp add mod ord modNotesTx">
        <pc:chgData name="中村 景子" userId="62f19a390a430480" providerId="LiveId" clId="{9415A569-5BAF-4C84-8286-22E0402F7517}" dt="2023-05-28T17:53:42.269" v="97335" actId="20577"/>
        <pc:sldMkLst>
          <pc:docMk/>
          <pc:sldMk cId="1471789811" sldId="2699"/>
        </pc:sldMkLst>
        <pc:spChg chg="mod">
          <ac:chgData name="中村 景子" userId="62f19a390a430480" providerId="LiveId" clId="{9415A569-5BAF-4C84-8286-22E0402F7517}" dt="2023-05-28T17:33:14.739" v="95380" actId="20577"/>
          <ac:spMkLst>
            <pc:docMk/>
            <pc:sldMk cId="1471789811" sldId="2699"/>
            <ac:spMk id="2" creationId="{00000000-0000-0000-0000-000000000000}"/>
          </ac:spMkLst>
        </pc:spChg>
        <pc:spChg chg="mod">
          <ac:chgData name="中村 景子" userId="62f19a390a430480" providerId="LiveId" clId="{9415A569-5BAF-4C84-8286-22E0402F7517}" dt="2023-05-28T07:55:43.979" v="49321" actId="20577"/>
          <ac:spMkLst>
            <pc:docMk/>
            <pc:sldMk cId="1471789811" sldId="2699"/>
            <ac:spMk id="4" creationId="{98FDA41F-B676-32BB-FB0C-D832C42B95B2}"/>
          </ac:spMkLst>
        </pc:spChg>
        <pc:spChg chg="add del mod">
          <ac:chgData name="中村 景子" userId="62f19a390a430480" providerId="LiveId" clId="{9415A569-5BAF-4C84-8286-22E0402F7517}" dt="2023-05-28T07:55:36.307" v="49278" actId="21"/>
          <ac:spMkLst>
            <pc:docMk/>
            <pc:sldMk cId="1471789811" sldId="2699"/>
            <ac:spMk id="5" creationId="{F00A591F-9A58-AAF5-F030-507D2BEC2083}"/>
          </ac:spMkLst>
        </pc:spChg>
        <pc:spChg chg="del">
          <ac:chgData name="中村 景子" userId="62f19a390a430480" providerId="LiveId" clId="{9415A569-5BAF-4C84-8286-22E0402F7517}" dt="2023-05-28T07:34:45.887" v="47284" actId="21"/>
          <ac:spMkLst>
            <pc:docMk/>
            <pc:sldMk cId="1471789811" sldId="2699"/>
            <ac:spMk id="6" creationId="{1B95440A-0A79-6BFC-1362-DC82E70E74CA}"/>
          </ac:spMkLst>
        </pc:spChg>
        <pc:spChg chg="del mod">
          <ac:chgData name="中村 景子" userId="62f19a390a430480" providerId="LiveId" clId="{9415A569-5BAF-4C84-8286-22E0402F7517}" dt="2023-05-28T07:34:45.896" v="47286"/>
          <ac:spMkLst>
            <pc:docMk/>
            <pc:sldMk cId="1471789811" sldId="2699"/>
            <ac:spMk id="7" creationId="{A3046C1D-F8E6-15E3-8597-ED12519321F1}"/>
          </ac:spMkLst>
        </pc:spChg>
        <pc:spChg chg="add mod">
          <ac:chgData name="中村 景子" userId="62f19a390a430480" providerId="LiveId" clId="{9415A569-5BAF-4C84-8286-22E0402F7517}" dt="2023-05-28T08:57:23.962" v="52597" actId="20577"/>
          <ac:spMkLst>
            <pc:docMk/>
            <pc:sldMk cId="1471789811" sldId="2699"/>
            <ac:spMk id="9" creationId="{273C6FF7-5F5C-70E2-29A9-07FEF352C456}"/>
          </ac:spMkLst>
        </pc:spChg>
        <pc:spChg chg="add mod">
          <ac:chgData name="中村 景子" userId="62f19a390a430480" providerId="LiveId" clId="{9415A569-5BAF-4C84-8286-22E0402F7517}" dt="2023-05-28T08:18:04.417" v="50230" actId="20577"/>
          <ac:spMkLst>
            <pc:docMk/>
            <pc:sldMk cId="1471789811" sldId="2699"/>
            <ac:spMk id="10" creationId="{6D7D7445-E9D7-F8AA-7880-F1C420B356D8}"/>
          </ac:spMkLst>
        </pc:spChg>
        <pc:spChg chg="del">
          <ac:chgData name="中村 景子" userId="62f19a390a430480" providerId="LiveId" clId="{9415A569-5BAF-4C84-8286-22E0402F7517}" dt="2023-05-28T07:34:47.969" v="47287" actId="21"/>
          <ac:spMkLst>
            <pc:docMk/>
            <pc:sldMk cId="1471789811" sldId="2699"/>
            <ac:spMk id="11" creationId="{D5E62413-3152-9692-2872-0890AA957FCB}"/>
          </ac:spMkLst>
        </pc:spChg>
        <pc:spChg chg="del">
          <ac:chgData name="中村 景子" userId="62f19a390a430480" providerId="LiveId" clId="{9415A569-5BAF-4C84-8286-22E0402F7517}" dt="2023-05-28T07:34:50.031" v="47288" actId="21"/>
          <ac:spMkLst>
            <pc:docMk/>
            <pc:sldMk cId="1471789811" sldId="2699"/>
            <ac:spMk id="12" creationId="{196519D9-C4BB-8EB3-7D2A-991F76381588}"/>
          </ac:spMkLst>
        </pc:spChg>
        <pc:spChg chg="add mod">
          <ac:chgData name="中村 景子" userId="62f19a390a430480" providerId="LiveId" clId="{9415A569-5BAF-4C84-8286-22E0402F7517}" dt="2023-05-28T08:20:03.658" v="50657" actId="20577"/>
          <ac:spMkLst>
            <pc:docMk/>
            <pc:sldMk cId="1471789811" sldId="2699"/>
            <ac:spMk id="13" creationId="{5BDEDF47-D45C-657B-B67D-8D30F0BF35D4}"/>
          </ac:spMkLst>
        </pc:spChg>
        <pc:spChg chg="add mod">
          <ac:chgData name="中村 景子" userId="62f19a390a430480" providerId="LiveId" clId="{9415A569-5BAF-4C84-8286-22E0402F7517}" dt="2023-05-28T08:21:09.766" v="50847" actId="20577"/>
          <ac:spMkLst>
            <pc:docMk/>
            <pc:sldMk cId="1471789811" sldId="2699"/>
            <ac:spMk id="14" creationId="{50BE9714-FFF7-B3BC-D912-1102104A3A77}"/>
          </ac:spMkLst>
        </pc:spChg>
        <pc:spChg chg="add mod">
          <ac:chgData name="中村 景子" userId="62f19a390a430480" providerId="LiveId" clId="{9415A569-5BAF-4C84-8286-22E0402F7517}" dt="2023-05-28T08:21:18.372" v="50869" actId="20577"/>
          <ac:spMkLst>
            <pc:docMk/>
            <pc:sldMk cId="1471789811" sldId="2699"/>
            <ac:spMk id="15" creationId="{83BEB798-EBFE-D2EE-01FE-97815E90D2B8}"/>
          </ac:spMkLst>
        </pc:spChg>
        <pc:graphicFrameChg chg="add del mod modGraphic">
          <ac:chgData name="中村 景子" userId="62f19a390a430480" providerId="LiveId" clId="{9415A569-5BAF-4C84-8286-22E0402F7517}" dt="2023-05-28T07:55:33.762" v="49277" actId="21"/>
          <ac:graphicFrameMkLst>
            <pc:docMk/>
            <pc:sldMk cId="1471789811" sldId="2699"/>
            <ac:graphicFrameMk id="3" creationId="{6859F069-C12E-5B37-9A18-5FE4DF19DF50}"/>
          </ac:graphicFrameMkLst>
        </pc:graphicFrameChg>
      </pc:sldChg>
      <pc:sldChg chg="addSp delSp modSp add mod ord modNotesTx">
        <pc:chgData name="中村 景子" userId="62f19a390a430480" providerId="LiveId" clId="{9415A569-5BAF-4C84-8286-22E0402F7517}" dt="2023-05-28T17:49:40.020" v="96260" actId="20577"/>
        <pc:sldMkLst>
          <pc:docMk/>
          <pc:sldMk cId="1799920638" sldId="2700"/>
        </pc:sldMkLst>
        <pc:spChg chg="mod">
          <ac:chgData name="中村 景子" userId="62f19a390a430480" providerId="LiveId" clId="{9415A569-5BAF-4C84-8286-22E0402F7517}" dt="2023-05-28T17:33:11.516" v="95375" actId="20577"/>
          <ac:spMkLst>
            <pc:docMk/>
            <pc:sldMk cId="1799920638" sldId="2700"/>
            <ac:spMk id="2" creationId="{00000000-0000-0000-0000-000000000000}"/>
          </ac:spMkLst>
        </pc:spChg>
        <pc:spChg chg="mod">
          <ac:chgData name="中村 景子" userId="62f19a390a430480" providerId="LiveId" clId="{9415A569-5BAF-4C84-8286-22E0402F7517}" dt="2023-05-28T17:47:50.318" v="95836" actId="20577"/>
          <ac:spMkLst>
            <pc:docMk/>
            <pc:sldMk cId="1799920638" sldId="2700"/>
            <ac:spMk id="4" creationId="{98FDA41F-B676-32BB-FB0C-D832C42B95B2}"/>
          </ac:spMkLst>
        </pc:spChg>
        <pc:spChg chg="mod">
          <ac:chgData name="中村 景子" userId="62f19a390a430480" providerId="LiveId" clId="{9415A569-5BAF-4C84-8286-22E0402F7517}" dt="2023-05-28T08:01:50.774" v="49488" actId="1076"/>
          <ac:spMkLst>
            <pc:docMk/>
            <pc:sldMk cId="1799920638" sldId="2700"/>
            <ac:spMk id="5" creationId="{F00A591F-9A58-AAF5-F030-507D2BEC2083}"/>
          </ac:spMkLst>
        </pc:spChg>
        <pc:spChg chg="del">
          <ac:chgData name="中村 景子" userId="62f19a390a430480" providerId="LiveId" clId="{9415A569-5BAF-4C84-8286-22E0402F7517}" dt="2023-05-28T07:57:03.449" v="49374" actId="21"/>
          <ac:spMkLst>
            <pc:docMk/>
            <pc:sldMk cId="1799920638" sldId="2700"/>
            <ac:spMk id="9" creationId="{273C6FF7-5F5C-70E2-29A9-07FEF352C456}"/>
          </ac:spMkLst>
        </pc:spChg>
        <pc:picChg chg="add mod">
          <ac:chgData name="中村 景子" userId="62f19a390a430480" providerId="LiveId" clId="{9415A569-5BAF-4C84-8286-22E0402F7517}" dt="2023-05-28T08:02:08.504" v="49497" actId="14100"/>
          <ac:picMkLst>
            <pc:docMk/>
            <pc:sldMk cId="1799920638" sldId="2700"/>
            <ac:picMk id="7" creationId="{CED73312-55F8-B4F7-BD37-E6D85FBA7F98}"/>
          </ac:picMkLst>
        </pc:picChg>
      </pc:sldChg>
      <pc:sldChg chg="addSp delSp modSp add mod modNotesTx">
        <pc:chgData name="中村 景子" userId="62f19a390a430480" providerId="LiveId" clId="{9415A569-5BAF-4C84-8286-22E0402F7517}" dt="2023-05-28T17:58:02.394" v="98219" actId="20577"/>
        <pc:sldMkLst>
          <pc:docMk/>
          <pc:sldMk cId="4053121584" sldId="2701"/>
        </pc:sldMkLst>
        <pc:spChg chg="mod">
          <ac:chgData name="中村 景子" userId="62f19a390a430480" providerId="LiveId" clId="{9415A569-5BAF-4C84-8286-22E0402F7517}" dt="2023-05-28T17:33:17.950" v="95383" actId="20577"/>
          <ac:spMkLst>
            <pc:docMk/>
            <pc:sldMk cId="4053121584" sldId="2701"/>
            <ac:spMk id="2" creationId="{00000000-0000-0000-0000-000000000000}"/>
          </ac:spMkLst>
        </pc:spChg>
        <pc:spChg chg="add mod">
          <ac:chgData name="中村 景子" userId="62f19a390a430480" providerId="LiveId" clId="{9415A569-5BAF-4C84-8286-22E0402F7517}" dt="2023-05-28T17:55:11.181" v="97555" actId="20577"/>
          <ac:spMkLst>
            <pc:docMk/>
            <pc:sldMk cId="4053121584" sldId="2701"/>
            <ac:spMk id="3" creationId="{08ADF84B-F4FD-453F-F6F8-BB89299ED14B}"/>
          </ac:spMkLst>
        </pc:spChg>
        <pc:spChg chg="mod">
          <ac:chgData name="中村 景子" userId="62f19a390a430480" providerId="LiveId" clId="{9415A569-5BAF-4C84-8286-22E0402F7517}" dt="2023-05-28T08:39:34.108" v="52333" actId="20577"/>
          <ac:spMkLst>
            <pc:docMk/>
            <pc:sldMk cId="4053121584" sldId="2701"/>
            <ac:spMk id="4" creationId="{98FDA41F-B676-32BB-FB0C-D832C42B95B2}"/>
          </ac:spMkLst>
        </pc:spChg>
        <pc:spChg chg="add mod">
          <ac:chgData name="中村 景子" userId="62f19a390a430480" providerId="LiveId" clId="{9415A569-5BAF-4C84-8286-22E0402F7517}" dt="2023-05-28T08:36:17.113" v="52061" actId="1076"/>
          <ac:spMkLst>
            <pc:docMk/>
            <pc:sldMk cId="4053121584" sldId="2701"/>
            <ac:spMk id="5" creationId="{D482638E-24D9-4428-DF0C-1B9F4BA99519}"/>
          </ac:spMkLst>
        </pc:spChg>
        <pc:spChg chg="add mod">
          <ac:chgData name="中村 景子" userId="62f19a390a430480" providerId="LiveId" clId="{9415A569-5BAF-4C84-8286-22E0402F7517}" dt="2023-05-28T08:36:19.700" v="52062" actId="1076"/>
          <ac:spMkLst>
            <pc:docMk/>
            <pc:sldMk cId="4053121584" sldId="2701"/>
            <ac:spMk id="6" creationId="{96DC1611-6172-3423-316B-7964D5C9E12E}"/>
          </ac:spMkLst>
        </pc:spChg>
        <pc:spChg chg="mod">
          <ac:chgData name="中村 景子" userId="62f19a390a430480" providerId="LiveId" clId="{9415A569-5BAF-4C84-8286-22E0402F7517}" dt="2023-05-28T08:36:07.351" v="52059" actId="20577"/>
          <ac:spMkLst>
            <pc:docMk/>
            <pc:sldMk cId="4053121584" sldId="2701"/>
            <ac:spMk id="9" creationId="{273C6FF7-5F5C-70E2-29A9-07FEF352C456}"/>
          </ac:spMkLst>
        </pc:spChg>
        <pc:spChg chg="del">
          <ac:chgData name="中村 景子" userId="62f19a390a430480" providerId="LiveId" clId="{9415A569-5BAF-4C84-8286-22E0402F7517}" dt="2023-05-28T08:24:59.729" v="51316" actId="21"/>
          <ac:spMkLst>
            <pc:docMk/>
            <pc:sldMk cId="4053121584" sldId="2701"/>
            <ac:spMk id="10" creationId="{6D7D7445-E9D7-F8AA-7880-F1C420B356D8}"/>
          </ac:spMkLst>
        </pc:spChg>
        <pc:spChg chg="add mod">
          <ac:chgData name="中村 景子" userId="62f19a390a430480" providerId="LiveId" clId="{9415A569-5BAF-4C84-8286-22E0402F7517}" dt="2023-05-28T08:36:24.126" v="52063" actId="1076"/>
          <ac:spMkLst>
            <pc:docMk/>
            <pc:sldMk cId="4053121584" sldId="2701"/>
            <ac:spMk id="10" creationId="{9D93635E-EEFB-71E8-679C-EDD5C17433D1}"/>
          </ac:spMkLst>
        </pc:spChg>
        <pc:spChg chg="add mod">
          <ac:chgData name="中村 景子" userId="62f19a390a430480" providerId="LiveId" clId="{9415A569-5BAF-4C84-8286-22E0402F7517}" dt="2023-05-28T08:36:26.504" v="52064" actId="1076"/>
          <ac:spMkLst>
            <pc:docMk/>
            <pc:sldMk cId="4053121584" sldId="2701"/>
            <ac:spMk id="11" creationId="{E665BF2E-1656-D07D-CA6A-3E4481C168C5}"/>
          </ac:spMkLst>
        </pc:spChg>
        <pc:spChg chg="del">
          <ac:chgData name="中村 景子" userId="62f19a390a430480" providerId="LiveId" clId="{9415A569-5BAF-4C84-8286-22E0402F7517}" dt="2023-05-28T08:25:02.033" v="51317" actId="21"/>
          <ac:spMkLst>
            <pc:docMk/>
            <pc:sldMk cId="4053121584" sldId="2701"/>
            <ac:spMk id="13" creationId="{5BDEDF47-D45C-657B-B67D-8D30F0BF35D4}"/>
          </ac:spMkLst>
        </pc:spChg>
        <pc:spChg chg="del mod">
          <ac:chgData name="中村 景子" userId="62f19a390a430480" providerId="LiveId" clId="{9415A569-5BAF-4C84-8286-22E0402F7517}" dt="2023-05-28T08:25:06.040" v="51319" actId="21"/>
          <ac:spMkLst>
            <pc:docMk/>
            <pc:sldMk cId="4053121584" sldId="2701"/>
            <ac:spMk id="14" creationId="{50BE9714-FFF7-B3BC-D912-1102104A3A77}"/>
          </ac:spMkLst>
        </pc:spChg>
        <pc:spChg chg="del">
          <ac:chgData name="中村 景子" userId="62f19a390a430480" providerId="LiveId" clId="{9415A569-5BAF-4C84-8286-22E0402F7517}" dt="2023-05-28T08:25:09.181" v="51320" actId="21"/>
          <ac:spMkLst>
            <pc:docMk/>
            <pc:sldMk cId="4053121584" sldId="2701"/>
            <ac:spMk id="15" creationId="{83BEB798-EBFE-D2EE-01FE-97815E90D2B8}"/>
          </ac:spMkLst>
        </pc:spChg>
      </pc:sldChg>
      <pc:sldChg chg="addSp delSp modSp add mod modNotesTx">
        <pc:chgData name="中村 景子" userId="62f19a390a430480" providerId="LiveId" clId="{9415A569-5BAF-4C84-8286-22E0402F7517}" dt="2023-05-28T18:04:38.374" v="99949" actId="20577"/>
        <pc:sldMkLst>
          <pc:docMk/>
          <pc:sldMk cId="1109541031" sldId="2702"/>
        </pc:sldMkLst>
        <pc:spChg chg="mod">
          <ac:chgData name="中村 景子" userId="62f19a390a430480" providerId="LiveId" clId="{9415A569-5BAF-4C84-8286-22E0402F7517}" dt="2023-05-28T17:33:21.711" v="95386" actId="20577"/>
          <ac:spMkLst>
            <pc:docMk/>
            <pc:sldMk cId="1109541031" sldId="2702"/>
            <ac:spMk id="2" creationId="{00000000-0000-0000-0000-000000000000}"/>
          </ac:spMkLst>
        </pc:spChg>
        <pc:spChg chg="del">
          <ac:chgData name="中村 景子" userId="62f19a390a430480" providerId="LiveId" clId="{9415A569-5BAF-4C84-8286-22E0402F7517}" dt="2023-05-28T08:38:28.544" v="52158" actId="21"/>
          <ac:spMkLst>
            <pc:docMk/>
            <pc:sldMk cId="1109541031" sldId="2702"/>
            <ac:spMk id="3" creationId="{08ADF84B-F4FD-453F-F6F8-BB89299ED14B}"/>
          </ac:spMkLst>
        </pc:spChg>
        <pc:spChg chg="add mod">
          <ac:chgData name="中村 景子" userId="62f19a390a430480" providerId="LiveId" clId="{9415A569-5BAF-4C84-8286-22E0402F7517}" dt="2023-05-28T10:49:44.699" v="59567" actId="1076"/>
          <ac:spMkLst>
            <pc:docMk/>
            <pc:sldMk cId="1109541031" sldId="2702"/>
            <ac:spMk id="3" creationId="{9C3C8D3D-F33C-921E-5DBE-5F42A7E54A96}"/>
          </ac:spMkLst>
        </pc:spChg>
        <pc:spChg chg="mod">
          <ac:chgData name="中村 景子" userId="62f19a390a430480" providerId="LiveId" clId="{9415A569-5BAF-4C84-8286-22E0402F7517}" dt="2023-05-28T08:39:24.991" v="52312" actId="20577"/>
          <ac:spMkLst>
            <pc:docMk/>
            <pc:sldMk cId="1109541031" sldId="2702"/>
            <ac:spMk id="4" creationId="{98FDA41F-B676-32BB-FB0C-D832C42B95B2}"/>
          </ac:spMkLst>
        </pc:spChg>
        <pc:spChg chg="add mod">
          <ac:chgData name="中村 景子" userId="62f19a390a430480" providerId="LiveId" clId="{9415A569-5BAF-4C84-8286-22E0402F7517}" dt="2023-05-28T10:49:47.258" v="59568" actId="1076"/>
          <ac:spMkLst>
            <pc:docMk/>
            <pc:sldMk cId="1109541031" sldId="2702"/>
            <ac:spMk id="5" creationId="{71C7FADC-5743-7BD1-9480-AAF1819E4C6E}"/>
          </ac:spMkLst>
        </pc:spChg>
        <pc:spChg chg="del">
          <ac:chgData name="中村 景子" userId="62f19a390a430480" providerId="LiveId" clId="{9415A569-5BAF-4C84-8286-22E0402F7517}" dt="2023-05-28T08:39:57.628" v="52393" actId="21"/>
          <ac:spMkLst>
            <pc:docMk/>
            <pc:sldMk cId="1109541031" sldId="2702"/>
            <ac:spMk id="5" creationId="{D482638E-24D9-4428-DF0C-1B9F4BA99519}"/>
          </ac:spMkLst>
        </pc:spChg>
        <pc:spChg chg="add mod">
          <ac:chgData name="中村 景子" userId="62f19a390a430480" providerId="LiveId" clId="{9415A569-5BAF-4C84-8286-22E0402F7517}" dt="2023-05-28T17:58:34.222" v="98377" actId="20577"/>
          <ac:spMkLst>
            <pc:docMk/>
            <pc:sldMk cId="1109541031" sldId="2702"/>
            <ac:spMk id="6" creationId="{2EC4ADF8-9991-26E1-E23D-F08ECE0E7610}"/>
          </ac:spMkLst>
        </pc:spChg>
        <pc:spChg chg="del">
          <ac:chgData name="中村 景子" userId="62f19a390a430480" providerId="LiveId" clId="{9415A569-5BAF-4C84-8286-22E0402F7517}" dt="2023-05-28T08:39:56.059" v="52392" actId="21"/>
          <ac:spMkLst>
            <pc:docMk/>
            <pc:sldMk cId="1109541031" sldId="2702"/>
            <ac:spMk id="6" creationId="{96DC1611-6172-3423-316B-7964D5C9E12E}"/>
          </ac:spMkLst>
        </pc:spChg>
        <pc:spChg chg="add del mod">
          <ac:chgData name="中村 景子" userId="62f19a390a430480" providerId="LiveId" clId="{9415A569-5BAF-4C84-8286-22E0402F7517}" dt="2023-05-28T09:48:09.029" v="55216" actId="21"/>
          <ac:spMkLst>
            <pc:docMk/>
            <pc:sldMk cId="1109541031" sldId="2702"/>
            <ac:spMk id="7" creationId="{141CE69A-16D2-B8A3-0309-F8BCEEFBBA05}"/>
          </ac:spMkLst>
        </pc:spChg>
        <pc:spChg chg="add del">
          <ac:chgData name="中村 景子" userId="62f19a390a430480" providerId="LiveId" clId="{9415A569-5BAF-4C84-8286-22E0402F7517}" dt="2023-05-28T08:54:51.970" v="52496" actId="21"/>
          <ac:spMkLst>
            <pc:docMk/>
            <pc:sldMk cId="1109541031" sldId="2702"/>
            <ac:spMk id="7" creationId="{98FB1954-2DF1-FD69-BB90-2D031506230C}"/>
          </ac:spMkLst>
        </pc:spChg>
        <pc:spChg chg="mod">
          <ac:chgData name="中村 景子" userId="62f19a390a430480" providerId="LiveId" clId="{9415A569-5BAF-4C84-8286-22E0402F7517}" dt="2023-05-28T08:57:50.419" v="52614" actId="20577"/>
          <ac:spMkLst>
            <pc:docMk/>
            <pc:sldMk cId="1109541031" sldId="2702"/>
            <ac:spMk id="9" creationId="{273C6FF7-5F5C-70E2-29A9-07FEF352C456}"/>
          </ac:spMkLst>
        </pc:spChg>
        <pc:spChg chg="add mod">
          <ac:chgData name="中村 景子" userId="62f19a390a430480" providerId="LiveId" clId="{9415A569-5BAF-4C84-8286-22E0402F7517}" dt="2023-05-28T10:50:11.529" v="59576" actId="1076"/>
          <ac:spMkLst>
            <pc:docMk/>
            <pc:sldMk cId="1109541031" sldId="2702"/>
            <ac:spMk id="10" creationId="{9B249E2C-4ECC-4CC7-17B6-18447A689F61}"/>
          </ac:spMkLst>
        </pc:spChg>
        <pc:spChg chg="del">
          <ac:chgData name="中村 景子" userId="62f19a390a430480" providerId="LiveId" clId="{9415A569-5BAF-4C84-8286-22E0402F7517}" dt="2023-05-28T08:39:59.690" v="52394" actId="21"/>
          <ac:spMkLst>
            <pc:docMk/>
            <pc:sldMk cId="1109541031" sldId="2702"/>
            <ac:spMk id="10" creationId="{9D93635E-EEFB-71E8-679C-EDD5C17433D1}"/>
          </ac:spMkLst>
        </pc:spChg>
        <pc:spChg chg="add mod">
          <ac:chgData name="中村 景子" userId="62f19a390a430480" providerId="LiveId" clId="{9415A569-5BAF-4C84-8286-22E0402F7517}" dt="2023-05-28T10:49:59.048" v="59572" actId="1076"/>
          <ac:spMkLst>
            <pc:docMk/>
            <pc:sldMk cId="1109541031" sldId="2702"/>
            <ac:spMk id="11" creationId="{6121E6E1-E3C1-65DA-8C1D-E7C220EFE4E9}"/>
          </ac:spMkLst>
        </pc:spChg>
        <pc:spChg chg="del mod">
          <ac:chgData name="中村 景子" userId="62f19a390a430480" providerId="LiveId" clId="{9415A569-5BAF-4C84-8286-22E0402F7517}" dt="2023-05-28T09:38:27.749" v="54618" actId="21"/>
          <ac:spMkLst>
            <pc:docMk/>
            <pc:sldMk cId="1109541031" sldId="2702"/>
            <ac:spMk id="11" creationId="{E665BF2E-1656-D07D-CA6A-3E4481C168C5}"/>
          </ac:spMkLst>
        </pc:spChg>
        <pc:spChg chg="add del mod">
          <ac:chgData name="中村 景子" userId="62f19a390a430480" providerId="LiveId" clId="{9415A569-5BAF-4C84-8286-22E0402F7517}" dt="2023-05-28T09:39:29.845" v="54648" actId="478"/>
          <ac:spMkLst>
            <pc:docMk/>
            <pc:sldMk cId="1109541031" sldId="2702"/>
            <ac:spMk id="12" creationId="{A8720AE5-6AD5-57F2-C6CD-999C49250294}"/>
          </ac:spMkLst>
        </pc:spChg>
        <pc:spChg chg="add del mod">
          <ac:chgData name="中村 景子" userId="62f19a390a430480" providerId="LiveId" clId="{9415A569-5BAF-4C84-8286-22E0402F7517}" dt="2023-05-28T09:39:08.357" v="54629" actId="478"/>
          <ac:spMkLst>
            <pc:docMk/>
            <pc:sldMk cId="1109541031" sldId="2702"/>
            <ac:spMk id="13" creationId="{46669D7A-0D49-2CB1-198F-4666FBE4D2D1}"/>
          </ac:spMkLst>
        </pc:spChg>
        <pc:spChg chg="add del">
          <ac:chgData name="中村 景子" userId="62f19a390a430480" providerId="LiveId" clId="{9415A569-5BAF-4C84-8286-22E0402F7517}" dt="2023-05-28T09:49:04.030" v="55221" actId="21"/>
          <ac:spMkLst>
            <pc:docMk/>
            <pc:sldMk cId="1109541031" sldId="2702"/>
            <ac:spMk id="14" creationId="{3F9DF388-C269-F6C7-3053-734ECD192382}"/>
          </ac:spMkLst>
        </pc:spChg>
        <pc:spChg chg="add del mod">
          <ac:chgData name="中村 景子" userId="62f19a390a430480" providerId="LiveId" clId="{9415A569-5BAF-4C84-8286-22E0402F7517}" dt="2023-05-28T09:39:26.772" v="54646" actId="478"/>
          <ac:spMkLst>
            <pc:docMk/>
            <pc:sldMk cId="1109541031" sldId="2702"/>
            <ac:spMk id="16" creationId="{3226F2A1-278A-7B3C-8570-A2F0F01CC44A}"/>
          </ac:spMkLst>
        </pc:spChg>
        <pc:spChg chg="add mod">
          <ac:chgData name="中村 景子" userId="62f19a390a430480" providerId="LiveId" clId="{9415A569-5BAF-4C84-8286-22E0402F7517}" dt="2023-05-28T10:49:52.006" v="59570" actId="1076"/>
          <ac:spMkLst>
            <pc:docMk/>
            <pc:sldMk cId="1109541031" sldId="2702"/>
            <ac:spMk id="18" creationId="{5EF69738-99A0-F1A8-D157-8DDA38855659}"/>
          </ac:spMkLst>
        </pc:spChg>
        <pc:spChg chg="add mod">
          <ac:chgData name="中村 景子" userId="62f19a390a430480" providerId="LiveId" clId="{9415A569-5BAF-4C84-8286-22E0402F7517}" dt="2023-05-28T10:49:49.709" v="59569" actId="1076"/>
          <ac:spMkLst>
            <pc:docMk/>
            <pc:sldMk cId="1109541031" sldId="2702"/>
            <ac:spMk id="24" creationId="{42D0F070-D472-BB79-6DAB-776B4A4549D2}"/>
          </ac:spMkLst>
        </pc:spChg>
        <pc:spChg chg="add mod">
          <ac:chgData name="中村 景子" userId="62f19a390a430480" providerId="LiveId" clId="{9415A569-5BAF-4C84-8286-22E0402F7517}" dt="2023-05-28T10:50:03.518" v="59574" actId="1076"/>
          <ac:spMkLst>
            <pc:docMk/>
            <pc:sldMk cId="1109541031" sldId="2702"/>
            <ac:spMk id="25" creationId="{7336C57F-9A49-7413-3EBE-AA91147ACD8B}"/>
          </ac:spMkLst>
        </pc:spChg>
        <pc:spChg chg="add mod">
          <ac:chgData name="中村 景子" userId="62f19a390a430480" providerId="LiveId" clId="{9415A569-5BAF-4C84-8286-22E0402F7517}" dt="2023-05-28T10:50:01.515" v="59573" actId="1076"/>
          <ac:spMkLst>
            <pc:docMk/>
            <pc:sldMk cId="1109541031" sldId="2702"/>
            <ac:spMk id="27" creationId="{15138FB7-A31E-AFF8-16E4-AF2335F48F4B}"/>
          </ac:spMkLst>
        </pc:spChg>
        <pc:spChg chg="add del mod">
          <ac:chgData name="中村 景子" userId="62f19a390a430480" providerId="LiveId" clId="{9415A569-5BAF-4C84-8286-22E0402F7517}" dt="2023-05-28T09:39:25.073" v="54644" actId="478"/>
          <ac:spMkLst>
            <pc:docMk/>
            <pc:sldMk cId="1109541031" sldId="2702"/>
            <ac:spMk id="30" creationId="{A338B1F2-ECDF-62F1-4FB6-B9FB907CABA8}"/>
          </ac:spMkLst>
        </pc:spChg>
        <pc:spChg chg="add del mod">
          <ac:chgData name="中村 景子" userId="62f19a390a430480" providerId="LiveId" clId="{9415A569-5BAF-4C84-8286-22E0402F7517}" dt="2023-05-28T09:39:22.692" v="54642" actId="478"/>
          <ac:spMkLst>
            <pc:docMk/>
            <pc:sldMk cId="1109541031" sldId="2702"/>
            <ac:spMk id="31" creationId="{111E622B-9702-7F22-5619-656C6FE81FBC}"/>
          </ac:spMkLst>
        </pc:spChg>
        <pc:spChg chg="add del mod">
          <ac:chgData name="中村 景子" userId="62f19a390a430480" providerId="LiveId" clId="{9415A569-5BAF-4C84-8286-22E0402F7517}" dt="2023-05-28T09:39:11.505" v="54632" actId="478"/>
          <ac:spMkLst>
            <pc:docMk/>
            <pc:sldMk cId="1109541031" sldId="2702"/>
            <ac:spMk id="32" creationId="{CE116F90-C948-78B4-0343-0028C3DDAABB}"/>
          </ac:spMkLst>
        </pc:spChg>
        <pc:spChg chg="add del mod">
          <ac:chgData name="中村 景子" userId="62f19a390a430480" providerId="LiveId" clId="{9415A569-5BAF-4C84-8286-22E0402F7517}" dt="2023-05-28T09:07:45.983" v="53223" actId="21"/>
          <ac:spMkLst>
            <pc:docMk/>
            <pc:sldMk cId="1109541031" sldId="2702"/>
            <ac:spMk id="33" creationId="{7D73E820-AFE6-66DB-B981-BF055E5261F1}"/>
          </ac:spMkLst>
        </pc:spChg>
        <pc:spChg chg="add del mod">
          <ac:chgData name="中村 景子" userId="62f19a390a430480" providerId="LiveId" clId="{9415A569-5BAF-4C84-8286-22E0402F7517}" dt="2023-05-28T09:39:20.322" v="54639" actId="478"/>
          <ac:spMkLst>
            <pc:docMk/>
            <pc:sldMk cId="1109541031" sldId="2702"/>
            <ac:spMk id="36" creationId="{2E867C25-908C-03B0-A8A1-3FD119E26113}"/>
          </ac:spMkLst>
        </pc:spChg>
        <pc:spChg chg="add del mod">
          <ac:chgData name="中村 景子" userId="62f19a390a430480" providerId="LiveId" clId="{9415A569-5BAF-4C84-8286-22E0402F7517}" dt="2023-05-28T09:39:16.799" v="54637" actId="478"/>
          <ac:spMkLst>
            <pc:docMk/>
            <pc:sldMk cId="1109541031" sldId="2702"/>
            <ac:spMk id="37" creationId="{49009FBD-C7BB-2EA3-4E1B-BE9E8E540D96}"/>
          </ac:spMkLst>
        </pc:spChg>
        <pc:spChg chg="add del mod">
          <ac:chgData name="中村 景子" userId="62f19a390a430480" providerId="LiveId" clId="{9415A569-5BAF-4C84-8286-22E0402F7517}" dt="2023-05-28T09:39:07.045" v="54628" actId="478"/>
          <ac:spMkLst>
            <pc:docMk/>
            <pc:sldMk cId="1109541031" sldId="2702"/>
            <ac:spMk id="38" creationId="{707B47D9-7601-7653-A0F1-5BF75C04C5D6}"/>
          </ac:spMkLst>
        </pc:spChg>
        <pc:spChg chg="add del mod">
          <ac:chgData name="中村 景子" userId="62f19a390a430480" providerId="LiveId" clId="{9415A569-5BAF-4C84-8286-22E0402F7517}" dt="2023-05-28T09:08:48.577" v="53236" actId="478"/>
          <ac:spMkLst>
            <pc:docMk/>
            <pc:sldMk cId="1109541031" sldId="2702"/>
            <ac:spMk id="39" creationId="{811833A0-AD43-05ED-5458-34D38FAED719}"/>
          </ac:spMkLst>
        </pc:spChg>
        <pc:spChg chg="add del mod">
          <ac:chgData name="中村 景子" userId="62f19a390a430480" providerId="LiveId" clId="{9415A569-5BAF-4C84-8286-22E0402F7517}" dt="2023-05-28T09:39:13.834" v="54634" actId="478"/>
          <ac:spMkLst>
            <pc:docMk/>
            <pc:sldMk cId="1109541031" sldId="2702"/>
            <ac:spMk id="40" creationId="{2390F4EE-BB74-E875-3A75-8498DECE7CD9}"/>
          </ac:spMkLst>
        </pc:spChg>
        <pc:spChg chg="add del mod">
          <ac:chgData name="中村 景子" userId="62f19a390a430480" providerId="LiveId" clId="{9415A569-5BAF-4C84-8286-22E0402F7517}" dt="2023-05-28T09:39:14.823" v="54635" actId="478"/>
          <ac:spMkLst>
            <pc:docMk/>
            <pc:sldMk cId="1109541031" sldId="2702"/>
            <ac:spMk id="47" creationId="{B7FE0351-485A-1E2B-56FE-C165FB476CA1}"/>
          </ac:spMkLst>
        </pc:spChg>
        <pc:spChg chg="add del mod">
          <ac:chgData name="中村 景子" userId="62f19a390a430480" providerId="LiveId" clId="{9415A569-5BAF-4C84-8286-22E0402F7517}" dt="2023-05-28T09:39:05.139" v="54627" actId="478"/>
          <ac:spMkLst>
            <pc:docMk/>
            <pc:sldMk cId="1109541031" sldId="2702"/>
            <ac:spMk id="64" creationId="{05FD97A4-5107-906A-59F1-3E9C1C9FBBA5}"/>
          </ac:spMkLst>
        </pc:spChg>
        <pc:spChg chg="add del mod">
          <ac:chgData name="中村 景子" userId="62f19a390a430480" providerId="LiveId" clId="{9415A569-5BAF-4C84-8286-22E0402F7517}" dt="2023-05-28T09:38:59.585" v="54624" actId="478"/>
          <ac:spMkLst>
            <pc:docMk/>
            <pc:sldMk cId="1109541031" sldId="2702"/>
            <ac:spMk id="72" creationId="{45A76D8E-809C-CE8F-AB71-A5E74FD67CB3}"/>
          </ac:spMkLst>
        </pc:spChg>
        <pc:spChg chg="add del mod">
          <ac:chgData name="中村 景子" userId="62f19a390a430480" providerId="LiveId" clId="{9415A569-5BAF-4C84-8286-22E0402F7517}" dt="2023-05-28T09:39:30.783" v="54649" actId="478"/>
          <ac:spMkLst>
            <pc:docMk/>
            <pc:sldMk cId="1109541031" sldId="2702"/>
            <ac:spMk id="73" creationId="{92D74FB3-4A8C-96B8-88D6-7F65D9009C4E}"/>
          </ac:spMkLst>
        </pc:spChg>
        <pc:spChg chg="add del mod">
          <ac:chgData name="中村 景子" userId="62f19a390a430480" providerId="LiveId" clId="{9415A569-5BAF-4C84-8286-22E0402F7517}" dt="2023-05-28T09:39:32.474" v="54650" actId="478"/>
          <ac:spMkLst>
            <pc:docMk/>
            <pc:sldMk cId="1109541031" sldId="2702"/>
            <ac:spMk id="78" creationId="{C78E2772-2865-B3E6-165E-838C07EBA59C}"/>
          </ac:spMkLst>
        </pc:spChg>
        <pc:cxnChg chg="add del mod">
          <ac:chgData name="中村 景子" userId="62f19a390a430480" providerId="LiveId" clId="{9415A569-5BAF-4C84-8286-22E0402F7517}" dt="2023-05-28T09:39:27.470" v="54647" actId="478"/>
          <ac:cxnSpMkLst>
            <pc:docMk/>
            <pc:sldMk cId="1109541031" sldId="2702"/>
            <ac:cxnSpMk id="15" creationId="{78C8AA76-BBEC-7A5F-C983-8A77E0089339}"/>
          </ac:cxnSpMkLst>
        </pc:cxnChg>
        <pc:cxnChg chg="add del mod">
          <ac:chgData name="中村 景子" userId="62f19a390a430480" providerId="LiveId" clId="{9415A569-5BAF-4C84-8286-22E0402F7517}" dt="2023-05-28T09:39:20.916" v="54640" actId="478"/>
          <ac:cxnSpMkLst>
            <pc:docMk/>
            <pc:sldMk cId="1109541031" sldId="2702"/>
            <ac:cxnSpMk id="17" creationId="{F25E1797-2503-FBAF-E671-B45C51A297DD}"/>
          </ac:cxnSpMkLst>
        </pc:cxnChg>
        <pc:cxnChg chg="add del mod">
          <ac:chgData name="中村 景子" userId="62f19a390a430480" providerId="LiveId" clId="{9415A569-5BAF-4C84-8286-22E0402F7517}" dt="2023-05-28T09:39:23.381" v="54643" actId="478"/>
          <ac:cxnSpMkLst>
            <pc:docMk/>
            <pc:sldMk cId="1109541031" sldId="2702"/>
            <ac:cxnSpMk id="20" creationId="{9C9ED9BB-D6D2-5866-7747-CB9CF86C1790}"/>
          </ac:cxnSpMkLst>
        </pc:cxnChg>
        <pc:cxnChg chg="add del">
          <ac:chgData name="中村 景子" userId="62f19a390a430480" providerId="LiveId" clId="{9415A569-5BAF-4C84-8286-22E0402F7517}" dt="2023-05-28T09:51:41.780" v="55338" actId="21"/>
          <ac:cxnSpMkLst>
            <pc:docMk/>
            <pc:sldMk cId="1109541031" sldId="2702"/>
            <ac:cxnSpMk id="21" creationId="{78797AFB-F6E5-EACD-4EA3-8267397335B7}"/>
          </ac:cxnSpMkLst>
        </pc:cxnChg>
        <pc:cxnChg chg="add mod">
          <ac:chgData name="中村 景子" userId="62f19a390a430480" providerId="LiveId" clId="{9415A569-5BAF-4C84-8286-22E0402F7517}" dt="2023-05-28T10:49:52.006" v="59570" actId="1076"/>
          <ac:cxnSpMkLst>
            <pc:docMk/>
            <pc:sldMk cId="1109541031" sldId="2702"/>
            <ac:cxnSpMk id="23" creationId="{EE90966D-5F6E-4E50-FE4E-2B847DF6AFB2}"/>
          </ac:cxnSpMkLst>
        </pc:cxnChg>
        <pc:cxnChg chg="add mod">
          <ac:chgData name="中村 景子" userId="62f19a390a430480" providerId="LiveId" clId="{9415A569-5BAF-4C84-8286-22E0402F7517}" dt="2023-05-28T10:50:07.060" v="59575" actId="1076"/>
          <ac:cxnSpMkLst>
            <pc:docMk/>
            <pc:sldMk cId="1109541031" sldId="2702"/>
            <ac:cxnSpMk id="26" creationId="{763229B3-D1DD-E312-AFFC-17D443D00314}"/>
          </ac:cxnSpMkLst>
        </pc:cxnChg>
        <pc:cxnChg chg="add del mod">
          <ac:chgData name="中村 景子" userId="62f19a390a430480" providerId="LiveId" clId="{9415A569-5BAF-4C84-8286-22E0402F7517}" dt="2023-05-28T09:39:17.811" v="54638" actId="478"/>
          <ac:cxnSpMkLst>
            <pc:docMk/>
            <pc:sldMk cId="1109541031" sldId="2702"/>
            <ac:cxnSpMk id="34" creationId="{FEDAE759-0AE7-51F2-FBAB-0AADB86D2FBF}"/>
          </ac:cxnSpMkLst>
        </pc:cxnChg>
        <pc:cxnChg chg="add del mod">
          <ac:chgData name="中村 景子" userId="62f19a390a430480" providerId="LiveId" clId="{9415A569-5BAF-4C84-8286-22E0402F7517}" dt="2023-05-28T09:11:46.315" v="53629" actId="21"/>
          <ac:cxnSpMkLst>
            <pc:docMk/>
            <pc:sldMk cId="1109541031" sldId="2702"/>
            <ac:cxnSpMk id="42" creationId="{8D5B1BB6-ED72-02E6-485D-02CDB438C60D}"/>
          </ac:cxnSpMkLst>
        </pc:cxnChg>
        <pc:cxnChg chg="add del mod">
          <ac:chgData name="中村 景子" userId="62f19a390a430480" providerId="LiveId" clId="{9415A569-5BAF-4C84-8286-22E0402F7517}" dt="2023-05-28T09:39:15.803" v="54636" actId="478"/>
          <ac:cxnSpMkLst>
            <pc:docMk/>
            <pc:sldMk cId="1109541031" sldId="2702"/>
            <ac:cxnSpMk id="44" creationId="{A43072A8-F55F-8FC0-DCD6-6142A34D0AED}"/>
          </ac:cxnSpMkLst>
        </pc:cxnChg>
        <pc:cxnChg chg="add del mod">
          <ac:chgData name="中村 景子" userId="62f19a390a430480" providerId="LiveId" clId="{9415A569-5BAF-4C84-8286-22E0402F7517}" dt="2023-05-28T09:39:21.873" v="54641" actId="478"/>
          <ac:cxnSpMkLst>
            <pc:docMk/>
            <pc:sldMk cId="1109541031" sldId="2702"/>
            <ac:cxnSpMk id="49" creationId="{C0DD6222-F8FA-4498-C221-A676BE1BDB06}"/>
          </ac:cxnSpMkLst>
        </pc:cxnChg>
        <pc:cxnChg chg="add del mod">
          <ac:chgData name="中村 景子" userId="62f19a390a430480" providerId="LiveId" clId="{9415A569-5BAF-4C84-8286-22E0402F7517}" dt="2023-05-28T09:38:57.784" v="54623" actId="478"/>
          <ac:cxnSpMkLst>
            <pc:docMk/>
            <pc:sldMk cId="1109541031" sldId="2702"/>
            <ac:cxnSpMk id="65" creationId="{9C3F7BBC-2483-32F9-5515-97573B747F25}"/>
          </ac:cxnSpMkLst>
        </pc:cxnChg>
        <pc:cxnChg chg="add del mod">
          <ac:chgData name="中村 景子" userId="62f19a390a430480" providerId="LiveId" clId="{9415A569-5BAF-4C84-8286-22E0402F7517}" dt="2023-05-28T09:39:33.324" v="54651" actId="478"/>
          <ac:cxnSpMkLst>
            <pc:docMk/>
            <pc:sldMk cId="1109541031" sldId="2702"/>
            <ac:cxnSpMk id="74" creationId="{214889C7-6010-7FDF-9E5B-2063E017F4E2}"/>
          </ac:cxnSpMkLst>
        </pc:cxnChg>
      </pc:sldChg>
      <pc:sldChg chg="delSp modSp add del mod">
        <pc:chgData name="中村 景子" userId="62f19a390a430480" providerId="LiveId" clId="{9415A569-5BAF-4C84-8286-22E0402F7517}" dt="2023-05-28T09:37:41.203" v="54564" actId="2696"/>
        <pc:sldMkLst>
          <pc:docMk/>
          <pc:sldMk cId="391777864" sldId="2703"/>
        </pc:sldMkLst>
        <pc:spChg chg="mod">
          <ac:chgData name="中村 景子" userId="62f19a390a430480" providerId="LiveId" clId="{9415A569-5BAF-4C84-8286-22E0402F7517}" dt="2023-05-28T09:36:59.628" v="54501" actId="20577"/>
          <ac:spMkLst>
            <pc:docMk/>
            <pc:sldMk cId="391777864" sldId="2703"/>
            <ac:spMk id="4" creationId="{98FDA41F-B676-32BB-FB0C-D832C42B95B2}"/>
          </ac:spMkLst>
        </pc:spChg>
        <pc:spChg chg="del">
          <ac:chgData name="中村 景子" userId="62f19a390a430480" providerId="LiveId" clId="{9415A569-5BAF-4C84-8286-22E0402F7517}" dt="2023-05-28T09:36:32.664" v="54459" actId="21"/>
          <ac:spMkLst>
            <pc:docMk/>
            <pc:sldMk cId="391777864" sldId="2703"/>
            <ac:spMk id="9" creationId="{273C6FF7-5F5C-70E2-29A9-07FEF352C456}"/>
          </ac:spMkLst>
        </pc:spChg>
        <pc:spChg chg="del mod">
          <ac:chgData name="中村 景子" userId="62f19a390a430480" providerId="LiveId" clId="{9415A569-5BAF-4C84-8286-22E0402F7517}" dt="2023-05-28T09:37:36.500" v="54563" actId="21"/>
          <ac:spMkLst>
            <pc:docMk/>
            <pc:sldMk cId="391777864" sldId="2703"/>
            <ac:spMk id="11" creationId="{E665BF2E-1656-D07D-CA6A-3E4481C168C5}"/>
          </ac:spMkLst>
        </pc:spChg>
      </pc:sldChg>
      <pc:sldChg chg="addSp delSp modSp add mod ord modNotesTx">
        <pc:chgData name="中村 景子" userId="62f19a390a430480" providerId="LiveId" clId="{9415A569-5BAF-4C84-8286-22E0402F7517}" dt="2023-05-31T01:58:04.268" v="108252" actId="20577"/>
        <pc:sldMkLst>
          <pc:docMk/>
          <pc:sldMk cId="3674464477" sldId="2703"/>
        </pc:sldMkLst>
        <pc:spChg chg="mod">
          <ac:chgData name="中村 景子" userId="62f19a390a430480" providerId="LiveId" clId="{9415A569-5BAF-4C84-8286-22E0402F7517}" dt="2023-05-28T17:33:28.173" v="95392" actId="20577"/>
          <ac:spMkLst>
            <pc:docMk/>
            <pc:sldMk cId="3674464477" sldId="2703"/>
            <ac:spMk id="2" creationId="{00000000-0000-0000-0000-000000000000}"/>
          </ac:spMkLst>
        </pc:spChg>
        <pc:spChg chg="del">
          <ac:chgData name="中村 景子" userId="62f19a390a430480" providerId="LiveId" clId="{9415A569-5BAF-4C84-8286-22E0402F7517}" dt="2023-05-28T09:56:03.359" v="55657" actId="21"/>
          <ac:spMkLst>
            <pc:docMk/>
            <pc:sldMk cId="3674464477" sldId="2703"/>
            <ac:spMk id="3" creationId="{08ADF84B-F4FD-453F-F6F8-BB89299ED14B}"/>
          </ac:spMkLst>
        </pc:spChg>
        <pc:spChg chg="mod">
          <ac:chgData name="中村 景子" userId="62f19a390a430480" providerId="LiveId" clId="{9415A569-5BAF-4C84-8286-22E0402F7517}" dt="2023-05-28T09:55:58.067" v="55655" actId="20577"/>
          <ac:spMkLst>
            <pc:docMk/>
            <pc:sldMk cId="3674464477" sldId="2703"/>
            <ac:spMk id="4" creationId="{98FDA41F-B676-32BB-FB0C-D832C42B95B2}"/>
          </ac:spMkLst>
        </pc:spChg>
        <pc:spChg chg="del">
          <ac:chgData name="中村 景子" userId="62f19a390a430480" providerId="LiveId" clId="{9415A569-5BAF-4C84-8286-22E0402F7517}" dt="2023-05-28T09:59:39.351" v="55701" actId="21"/>
          <ac:spMkLst>
            <pc:docMk/>
            <pc:sldMk cId="3674464477" sldId="2703"/>
            <ac:spMk id="5" creationId="{D482638E-24D9-4428-DF0C-1B9F4BA99519}"/>
          </ac:spMkLst>
        </pc:spChg>
        <pc:spChg chg="del">
          <ac:chgData name="中村 景子" userId="62f19a390a430480" providerId="LiveId" clId="{9415A569-5BAF-4C84-8286-22E0402F7517}" dt="2023-05-28T09:59:42.938" v="55703" actId="21"/>
          <ac:spMkLst>
            <pc:docMk/>
            <pc:sldMk cId="3674464477" sldId="2703"/>
            <ac:spMk id="6" creationId="{96DC1611-6172-3423-316B-7964D5C9E12E}"/>
          </ac:spMkLst>
        </pc:spChg>
        <pc:spChg chg="del">
          <ac:chgData name="中村 景子" userId="62f19a390a430480" providerId="LiveId" clId="{9415A569-5BAF-4C84-8286-22E0402F7517}" dt="2023-05-28T09:56:01.432" v="55656" actId="21"/>
          <ac:spMkLst>
            <pc:docMk/>
            <pc:sldMk cId="3674464477" sldId="2703"/>
            <ac:spMk id="9" creationId="{273C6FF7-5F5C-70E2-29A9-07FEF352C456}"/>
          </ac:spMkLst>
        </pc:spChg>
        <pc:spChg chg="del">
          <ac:chgData name="中村 景子" userId="62f19a390a430480" providerId="LiveId" clId="{9415A569-5BAF-4C84-8286-22E0402F7517}" dt="2023-05-28T09:59:41.478" v="55702" actId="21"/>
          <ac:spMkLst>
            <pc:docMk/>
            <pc:sldMk cId="3674464477" sldId="2703"/>
            <ac:spMk id="10" creationId="{9D93635E-EEFB-71E8-679C-EDD5C17433D1}"/>
          </ac:spMkLst>
        </pc:spChg>
        <pc:spChg chg="del">
          <ac:chgData name="中村 景子" userId="62f19a390a430480" providerId="LiveId" clId="{9415A569-5BAF-4C84-8286-22E0402F7517}" dt="2023-05-28T09:59:46.080" v="55704" actId="21"/>
          <ac:spMkLst>
            <pc:docMk/>
            <pc:sldMk cId="3674464477" sldId="2703"/>
            <ac:spMk id="11" creationId="{E665BF2E-1656-D07D-CA6A-3E4481C168C5}"/>
          </ac:spMkLst>
        </pc:spChg>
        <pc:spChg chg="add del mod">
          <ac:chgData name="中村 景子" userId="62f19a390a430480" providerId="LiveId" clId="{9415A569-5BAF-4C84-8286-22E0402F7517}" dt="2023-05-28T10:08:53.477" v="56130" actId="21"/>
          <ac:spMkLst>
            <pc:docMk/>
            <pc:sldMk cId="3674464477" sldId="2703"/>
            <ac:spMk id="12" creationId="{F5CD3072-1375-1630-C92D-F33C5F769563}"/>
          </ac:spMkLst>
        </pc:spChg>
        <pc:spChg chg="add del mod">
          <ac:chgData name="中村 景子" userId="62f19a390a430480" providerId="LiveId" clId="{9415A569-5BAF-4C84-8286-22E0402F7517}" dt="2023-05-28T10:28:07.713" v="56190"/>
          <ac:spMkLst>
            <pc:docMk/>
            <pc:sldMk cId="3674464477" sldId="2703"/>
            <ac:spMk id="14" creationId="{9AF77834-5361-62AB-78F3-BD58D233380F}"/>
          </ac:spMkLst>
        </pc:spChg>
        <pc:graphicFrameChg chg="add del mod">
          <ac:chgData name="中村 景子" userId="62f19a390a430480" providerId="LiveId" clId="{9415A569-5BAF-4C84-8286-22E0402F7517}" dt="2023-05-28T10:06:42.264" v="55707" actId="21"/>
          <ac:graphicFrameMkLst>
            <pc:docMk/>
            <pc:sldMk cId="3674464477" sldId="2703"/>
            <ac:graphicFrameMk id="7" creationId="{9EFBC37E-3561-9F95-7A73-982AED35B733}"/>
          </ac:graphicFrameMkLst>
        </pc:graphicFrameChg>
        <pc:graphicFrameChg chg="add mod modGraphic">
          <ac:chgData name="中村 景子" userId="62f19a390a430480" providerId="LiveId" clId="{9415A569-5BAF-4C84-8286-22E0402F7517}" dt="2023-05-31T01:58:04.268" v="108252" actId="20577"/>
          <ac:graphicFrameMkLst>
            <pc:docMk/>
            <pc:sldMk cId="3674464477" sldId="2703"/>
            <ac:graphicFrameMk id="13" creationId="{483FD53C-4A23-16B7-D13D-CEFD8B0F2B2A}"/>
          </ac:graphicFrameMkLst>
        </pc:graphicFrameChg>
      </pc:sldChg>
      <pc:sldChg chg="delSp modSp add mod ord modNotesTx">
        <pc:chgData name="中村 景子" userId="62f19a390a430480" providerId="LiveId" clId="{9415A569-5BAF-4C84-8286-22E0402F7517}" dt="2023-05-28T18:08:41.158" v="101036" actId="20577"/>
        <pc:sldMkLst>
          <pc:docMk/>
          <pc:sldMk cId="3625721535" sldId="2704"/>
        </pc:sldMkLst>
        <pc:spChg chg="mod">
          <ac:chgData name="中村 景子" userId="62f19a390a430480" providerId="LiveId" clId="{9415A569-5BAF-4C84-8286-22E0402F7517}" dt="2023-05-28T17:33:24.856" v="95389" actId="20577"/>
          <ac:spMkLst>
            <pc:docMk/>
            <pc:sldMk cId="3625721535" sldId="2704"/>
            <ac:spMk id="2" creationId="{00000000-0000-0000-0000-000000000000}"/>
          </ac:spMkLst>
        </pc:spChg>
        <pc:spChg chg="del">
          <ac:chgData name="中村 景子" userId="62f19a390a430480" providerId="LiveId" clId="{9415A569-5BAF-4C84-8286-22E0402F7517}" dt="2023-05-28T09:56:28.246" v="55658" actId="21"/>
          <ac:spMkLst>
            <pc:docMk/>
            <pc:sldMk cId="3625721535" sldId="2704"/>
            <ac:spMk id="9" creationId="{273C6FF7-5F5C-70E2-29A9-07FEF352C456}"/>
          </ac:spMkLst>
        </pc:spChg>
        <pc:spChg chg="mod">
          <ac:chgData name="中村 景子" userId="62f19a390a430480" providerId="LiveId" clId="{9415A569-5BAF-4C84-8286-22E0402F7517}" dt="2023-05-28T09:56:30.944" v="55659" actId="1076"/>
          <ac:spMkLst>
            <pc:docMk/>
            <pc:sldMk cId="3625721535" sldId="2704"/>
            <ac:spMk id="11" creationId="{E665BF2E-1656-D07D-CA6A-3E4481C168C5}"/>
          </ac:spMkLst>
        </pc:spChg>
        <pc:spChg chg="mod">
          <ac:chgData name="中村 景子" userId="62f19a390a430480" providerId="LiveId" clId="{9415A569-5BAF-4C84-8286-22E0402F7517}" dt="2023-05-28T12:53:30.004" v="67880" actId="1076"/>
          <ac:spMkLst>
            <pc:docMk/>
            <pc:sldMk cId="3625721535" sldId="2704"/>
            <ac:spMk id="12" creationId="{A8720AE5-6AD5-57F2-C6CD-999C49250294}"/>
          </ac:spMkLst>
        </pc:spChg>
        <pc:spChg chg="mod">
          <ac:chgData name="中村 景子" userId="62f19a390a430480" providerId="LiveId" clId="{9415A569-5BAF-4C84-8286-22E0402F7517}" dt="2023-05-28T12:53:22.759" v="67878" actId="1076"/>
          <ac:spMkLst>
            <pc:docMk/>
            <pc:sldMk cId="3625721535" sldId="2704"/>
            <ac:spMk id="13" creationId="{46669D7A-0D49-2CB1-198F-4666FBE4D2D1}"/>
          </ac:spMkLst>
        </pc:spChg>
        <pc:spChg chg="mod">
          <ac:chgData name="中村 景子" userId="62f19a390a430480" providerId="LiveId" clId="{9415A569-5BAF-4C84-8286-22E0402F7517}" dt="2023-05-28T12:53:45.350" v="67884" actId="1076"/>
          <ac:spMkLst>
            <pc:docMk/>
            <pc:sldMk cId="3625721535" sldId="2704"/>
            <ac:spMk id="16" creationId="{3226F2A1-278A-7B3C-8570-A2F0F01CC44A}"/>
          </ac:spMkLst>
        </pc:spChg>
        <pc:spChg chg="mod">
          <ac:chgData name="中村 景子" userId="62f19a390a430480" providerId="LiveId" clId="{9415A569-5BAF-4C84-8286-22E0402F7517}" dt="2023-05-28T12:54:53.698" v="67896" actId="1076"/>
          <ac:spMkLst>
            <pc:docMk/>
            <pc:sldMk cId="3625721535" sldId="2704"/>
            <ac:spMk id="30" creationId="{A338B1F2-ECDF-62F1-4FB6-B9FB907CABA8}"/>
          </ac:spMkLst>
        </pc:spChg>
        <pc:spChg chg="mod">
          <ac:chgData name="中村 景子" userId="62f19a390a430480" providerId="LiveId" clId="{9415A569-5BAF-4C84-8286-22E0402F7517}" dt="2023-05-28T12:53:00.275" v="67872" actId="1076"/>
          <ac:spMkLst>
            <pc:docMk/>
            <pc:sldMk cId="3625721535" sldId="2704"/>
            <ac:spMk id="31" creationId="{111E622B-9702-7F22-5619-656C6FE81FBC}"/>
          </ac:spMkLst>
        </pc:spChg>
        <pc:spChg chg="mod">
          <ac:chgData name="中村 景子" userId="62f19a390a430480" providerId="LiveId" clId="{9415A569-5BAF-4C84-8286-22E0402F7517}" dt="2023-05-28T12:53:12.499" v="67876" actId="14100"/>
          <ac:spMkLst>
            <pc:docMk/>
            <pc:sldMk cId="3625721535" sldId="2704"/>
            <ac:spMk id="32" creationId="{CE116F90-C948-78B4-0343-0028C3DDAABB}"/>
          </ac:spMkLst>
        </pc:spChg>
        <pc:spChg chg="mod">
          <ac:chgData name="中村 景子" userId="62f19a390a430480" providerId="LiveId" clId="{9415A569-5BAF-4C84-8286-22E0402F7517}" dt="2023-05-28T12:54:12.319" v="67888" actId="1076"/>
          <ac:spMkLst>
            <pc:docMk/>
            <pc:sldMk cId="3625721535" sldId="2704"/>
            <ac:spMk id="36" creationId="{2E867C25-908C-03B0-A8A1-3FD119E26113}"/>
          </ac:spMkLst>
        </pc:spChg>
        <pc:spChg chg="mod">
          <ac:chgData name="中村 景子" userId="62f19a390a430480" providerId="LiveId" clId="{9415A569-5BAF-4C84-8286-22E0402F7517}" dt="2023-05-28T12:54:18.552" v="67890" actId="1076"/>
          <ac:spMkLst>
            <pc:docMk/>
            <pc:sldMk cId="3625721535" sldId="2704"/>
            <ac:spMk id="37" creationId="{49009FBD-C7BB-2EA3-4E1B-BE9E8E540D96}"/>
          </ac:spMkLst>
        </pc:spChg>
        <pc:spChg chg="mod">
          <ac:chgData name="中村 景子" userId="62f19a390a430480" providerId="LiveId" clId="{9415A569-5BAF-4C84-8286-22E0402F7517}" dt="2023-05-28T12:54:04.271" v="67887" actId="1076"/>
          <ac:spMkLst>
            <pc:docMk/>
            <pc:sldMk cId="3625721535" sldId="2704"/>
            <ac:spMk id="38" creationId="{707B47D9-7601-7653-A0F1-5BF75C04C5D6}"/>
          </ac:spMkLst>
        </pc:spChg>
        <pc:spChg chg="mod">
          <ac:chgData name="中村 景子" userId="62f19a390a430480" providerId="LiveId" clId="{9415A569-5BAF-4C84-8286-22E0402F7517}" dt="2023-05-28T12:54:48.294" v="67895" actId="2710"/>
          <ac:spMkLst>
            <pc:docMk/>
            <pc:sldMk cId="3625721535" sldId="2704"/>
            <ac:spMk id="40" creationId="{2390F4EE-BB74-E875-3A75-8498DECE7CD9}"/>
          </ac:spMkLst>
        </pc:spChg>
        <pc:spChg chg="mod">
          <ac:chgData name="中村 景子" userId="62f19a390a430480" providerId="LiveId" clId="{9415A569-5BAF-4C84-8286-22E0402F7517}" dt="2023-05-28T12:53:02.600" v="67873" actId="1076"/>
          <ac:spMkLst>
            <pc:docMk/>
            <pc:sldMk cId="3625721535" sldId="2704"/>
            <ac:spMk id="47" creationId="{B7FE0351-485A-1E2B-56FE-C165FB476CA1}"/>
          </ac:spMkLst>
        </pc:spChg>
        <pc:spChg chg="mod">
          <ac:chgData name="中村 景子" userId="62f19a390a430480" providerId="LiveId" clId="{9415A569-5BAF-4C84-8286-22E0402F7517}" dt="2023-05-28T09:56:47.957" v="55662" actId="1076"/>
          <ac:spMkLst>
            <pc:docMk/>
            <pc:sldMk cId="3625721535" sldId="2704"/>
            <ac:spMk id="64" creationId="{05FD97A4-5107-906A-59F1-3E9C1C9FBBA5}"/>
          </ac:spMkLst>
        </pc:spChg>
        <pc:spChg chg="mod">
          <ac:chgData name="中村 景子" userId="62f19a390a430480" providerId="LiveId" clId="{9415A569-5BAF-4C84-8286-22E0402F7517}" dt="2023-05-28T09:56:43.643" v="55661" actId="1076"/>
          <ac:spMkLst>
            <pc:docMk/>
            <pc:sldMk cId="3625721535" sldId="2704"/>
            <ac:spMk id="72" creationId="{45A76D8E-809C-CE8F-AB71-A5E74FD67CB3}"/>
          </ac:spMkLst>
        </pc:spChg>
        <pc:spChg chg="mod">
          <ac:chgData name="中村 景子" userId="62f19a390a430480" providerId="LiveId" clId="{9415A569-5BAF-4C84-8286-22E0402F7517}" dt="2023-05-28T12:54:37.896" v="67893" actId="14100"/>
          <ac:spMkLst>
            <pc:docMk/>
            <pc:sldMk cId="3625721535" sldId="2704"/>
            <ac:spMk id="73" creationId="{92D74FB3-4A8C-96B8-88D6-7F65D9009C4E}"/>
          </ac:spMkLst>
        </pc:spChg>
        <pc:spChg chg="mod">
          <ac:chgData name="中村 景子" userId="62f19a390a430480" providerId="LiveId" clId="{9415A569-5BAF-4C84-8286-22E0402F7517}" dt="2023-05-28T09:59:10.988" v="55700" actId="1076"/>
          <ac:spMkLst>
            <pc:docMk/>
            <pc:sldMk cId="3625721535" sldId="2704"/>
            <ac:spMk id="78" creationId="{C78E2772-2865-B3E6-165E-838C07EBA59C}"/>
          </ac:spMkLst>
        </pc:spChg>
        <pc:cxnChg chg="mod">
          <ac:chgData name="中村 景子" userId="62f19a390a430480" providerId="LiveId" clId="{9415A569-5BAF-4C84-8286-22E0402F7517}" dt="2023-05-28T12:53:40.347" v="67883" actId="14100"/>
          <ac:cxnSpMkLst>
            <pc:docMk/>
            <pc:sldMk cId="3625721535" sldId="2704"/>
            <ac:cxnSpMk id="15" creationId="{78C8AA76-BBEC-7A5F-C983-8A77E0089339}"/>
          </ac:cxnSpMkLst>
        </pc:cxnChg>
        <pc:cxnChg chg="mod">
          <ac:chgData name="中村 景子" userId="62f19a390a430480" providerId="LiveId" clId="{9415A569-5BAF-4C84-8286-22E0402F7517}" dt="2023-05-28T12:53:25.557" v="67879" actId="14100"/>
          <ac:cxnSpMkLst>
            <pc:docMk/>
            <pc:sldMk cId="3625721535" sldId="2704"/>
            <ac:cxnSpMk id="17" creationId="{F25E1797-2503-FBAF-E671-B45C51A297DD}"/>
          </ac:cxnSpMkLst>
        </pc:cxnChg>
        <pc:cxnChg chg="mod">
          <ac:chgData name="中村 景子" userId="62f19a390a430480" providerId="LiveId" clId="{9415A569-5BAF-4C84-8286-22E0402F7517}" dt="2023-05-28T12:53:17.818" v="67877" actId="14100"/>
          <ac:cxnSpMkLst>
            <pc:docMk/>
            <pc:sldMk cId="3625721535" sldId="2704"/>
            <ac:cxnSpMk id="20" creationId="{9C9ED9BB-D6D2-5866-7747-CB9CF86C1790}"/>
          </ac:cxnSpMkLst>
        </pc:cxnChg>
        <pc:cxnChg chg="mod">
          <ac:chgData name="中村 景子" userId="62f19a390a430480" providerId="LiveId" clId="{9415A569-5BAF-4C84-8286-22E0402F7517}" dt="2023-05-28T12:53:50.421" v="67885" actId="14100"/>
          <ac:cxnSpMkLst>
            <pc:docMk/>
            <pc:sldMk cId="3625721535" sldId="2704"/>
            <ac:cxnSpMk id="34" creationId="{FEDAE759-0AE7-51F2-FBAB-0AADB86D2FBF}"/>
          </ac:cxnSpMkLst>
        </pc:cxnChg>
        <pc:cxnChg chg="mod">
          <ac:chgData name="中村 景子" userId="62f19a390a430480" providerId="LiveId" clId="{9415A569-5BAF-4C84-8286-22E0402F7517}" dt="2023-05-28T12:53:12.499" v="67876" actId="14100"/>
          <ac:cxnSpMkLst>
            <pc:docMk/>
            <pc:sldMk cId="3625721535" sldId="2704"/>
            <ac:cxnSpMk id="44" creationId="{A43072A8-F55F-8FC0-DCD6-6142A34D0AED}"/>
          </ac:cxnSpMkLst>
        </pc:cxnChg>
        <pc:cxnChg chg="mod">
          <ac:chgData name="中村 景子" userId="62f19a390a430480" providerId="LiveId" clId="{9415A569-5BAF-4C84-8286-22E0402F7517}" dt="2023-05-28T12:53:35.962" v="67882" actId="14100"/>
          <ac:cxnSpMkLst>
            <pc:docMk/>
            <pc:sldMk cId="3625721535" sldId="2704"/>
            <ac:cxnSpMk id="49" creationId="{C0DD6222-F8FA-4498-C221-A676BE1BDB06}"/>
          </ac:cxnSpMkLst>
        </pc:cxnChg>
        <pc:cxnChg chg="mod">
          <ac:chgData name="中村 景子" userId="62f19a390a430480" providerId="LiveId" clId="{9415A569-5BAF-4C84-8286-22E0402F7517}" dt="2023-05-28T12:53:32.239" v="67881" actId="1076"/>
          <ac:cxnSpMkLst>
            <pc:docMk/>
            <pc:sldMk cId="3625721535" sldId="2704"/>
            <ac:cxnSpMk id="65" creationId="{9C3F7BBC-2483-32F9-5515-97573B747F25}"/>
          </ac:cxnSpMkLst>
        </pc:cxnChg>
        <pc:cxnChg chg="mod">
          <ac:chgData name="中村 景子" userId="62f19a390a430480" providerId="LiveId" clId="{9415A569-5BAF-4C84-8286-22E0402F7517}" dt="2023-05-28T12:54:37.896" v="67893" actId="14100"/>
          <ac:cxnSpMkLst>
            <pc:docMk/>
            <pc:sldMk cId="3625721535" sldId="2704"/>
            <ac:cxnSpMk id="74" creationId="{214889C7-6010-7FDF-9E5B-2063E017F4E2}"/>
          </ac:cxnSpMkLst>
        </pc:cxnChg>
      </pc:sldChg>
      <pc:sldChg chg="add del">
        <pc:chgData name="中村 景子" userId="62f19a390a430480" providerId="LiveId" clId="{9415A569-5BAF-4C84-8286-22E0402F7517}" dt="2023-05-28T09:55:44.956" v="55647" actId="2696"/>
        <pc:sldMkLst>
          <pc:docMk/>
          <pc:sldMk cId="1280126204" sldId="2705"/>
        </pc:sldMkLst>
      </pc:sldChg>
      <pc:sldChg chg="delSp modSp add mod ord modNotesTx">
        <pc:chgData name="中村 景子" userId="62f19a390a430480" providerId="LiveId" clId="{9415A569-5BAF-4C84-8286-22E0402F7517}" dt="2023-05-28T17:47:25.120" v="95768" actId="20577"/>
        <pc:sldMkLst>
          <pc:docMk/>
          <pc:sldMk cId="2165860497" sldId="2705"/>
        </pc:sldMkLst>
        <pc:spChg chg="mod">
          <ac:chgData name="中村 景子" userId="62f19a390a430480" providerId="LiveId" clId="{9415A569-5BAF-4C84-8286-22E0402F7517}" dt="2023-05-28T17:33:08" v="95372" actId="20577"/>
          <ac:spMkLst>
            <pc:docMk/>
            <pc:sldMk cId="2165860497" sldId="2705"/>
            <ac:spMk id="2" creationId="{00000000-0000-0000-0000-000000000000}"/>
          </ac:spMkLst>
        </pc:spChg>
        <pc:spChg chg="del">
          <ac:chgData name="中村 景子" userId="62f19a390a430480" providerId="LiveId" clId="{9415A569-5BAF-4C84-8286-22E0402F7517}" dt="2023-05-28T10:44:51.280" v="59229" actId="21"/>
          <ac:spMkLst>
            <pc:docMk/>
            <pc:sldMk cId="2165860497" sldId="2705"/>
            <ac:spMk id="3" creationId="{EF10D899-361F-11F3-9B46-51F9647D72BB}"/>
          </ac:spMkLst>
        </pc:spChg>
        <pc:spChg chg="mod">
          <ac:chgData name="中村 景子" userId="62f19a390a430480" providerId="LiveId" clId="{9415A569-5BAF-4C84-8286-22E0402F7517}" dt="2023-05-28T10:46:10.286" v="59486" actId="20577"/>
          <ac:spMkLst>
            <pc:docMk/>
            <pc:sldMk cId="2165860497" sldId="2705"/>
            <ac:spMk id="4" creationId="{98FDA41F-B676-32BB-FB0C-D832C42B95B2}"/>
          </ac:spMkLst>
        </pc:spChg>
        <pc:spChg chg="mod">
          <ac:chgData name="中村 景子" userId="62f19a390a430480" providerId="LiveId" clId="{9415A569-5BAF-4C84-8286-22E0402F7517}" dt="2023-05-28T11:35:54.592" v="63584" actId="20577"/>
          <ac:spMkLst>
            <pc:docMk/>
            <pc:sldMk cId="2165860497" sldId="2705"/>
            <ac:spMk id="7" creationId="{503A5AD9-90E3-78B2-3A50-8FE946CEC2C6}"/>
          </ac:spMkLst>
        </pc:spChg>
      </pc:sldChg>
      <pc:sldChg chg="addSp delSp modSp add mod modNotesTx">
        <pc:chgData name="中村 景子" userId="62f19a390a430480" providerId="LiveId" clId="{9415A569-5BAF-4C84-8286-22E0402F7517}" dt="2023-05-28T18:15:37.063" v="101637" actId="20577"/>
        <pc:sldMkLst>
          <pc:docMk/>
          <pc:sldMk cId="2655280811" sldId="2706"/>
        </pc:sldMkLst>
        <pc:spChg chg="mod">
          <ac:chgData name="中村 景子" userId="62f19a390a430480" providerId="LiveId" clId="{9415A569-5BAF-4C84-8286-22E0402F7517}" dt="2023-05-28T17:33:31.259" v="95395" actId="20577"/>
          <ac:spMkLst>
            <pc:docMk/>
            <pc:sldMk cId="2655280811" sldId="2706"/>
            <ac:spMk id="2" creationId="{00000000-0000-0000-0000-000000000000}"/>
          </ac:spMkLst>
        </pc:spChg>
        <pc:spChg chg="add del mod">
          <ac:chgData name="中村 景子" userId="62f19a390a430480" providerId="LiveId" clId="{9415A569-5BAF-4C84-8286-22E0402F7517}" dt="2023-05-28T10:51:25.550" v="59639" actId="21"/>
          <ac:spMkLst>
            <pc:docMk/>
            <pc:sldMk cId="2655280811" sldId="2706"/>
            <ac:spMk id="3" creationId="{7E0F64C6-2C9A-65DF-DF0A-B9F46DCC13D7}"/>
          </ac:spMkLst>
        </pc:spChg>
        <pc:spChg chg="mod">
          <ac:chgData name="中村 景子" userId="62f19a390a430480" providerId="LiveId" clId="{9415A569-5BAF-4C84-8286-22E0402F7517}" dt="2023-05-28T10:51:05.951" v="59636" actId="20577"/>
          <ac:spMkLst>
            <pc:docMk/>
            <pc:sldMk cId="2655280811" sldId="2706"/>
            <ac:spMk id="4" creationId="{98FDA41F-B676-32BB-FB0C-D832C42B95B2}"/>
          </ac:spMkLst>
        </pc:spChg>
        <pc:graphicFrameChg chg="add mod modGraphic">
          <ac:chgData name="中村 景子" userId="62f19a390a430480" providerId="LiveId" clId="{9415A569-5BAF-4C84-8286-22E0402F7517}" dt="2023-05-28T11:37:19.837" v="63638" actId="207"/>
          <ac:graphicFrameMkLst>
            <pc:docMk/>
            <pc:sldMk cId="2655280811" sldId="2706"/>
            <ac:graphicFrameMk id="5" creationId="{A2FF62AB-DC08-0ADC-D1B2-F053A37335BE}"/>
          </ac:graphicFrameMkLst>
        </pc:graphicFrameChg>
        <pc:graphicFrameChg chg="del">
          <ac:chgData name="中村 景子" userId="62f19a390a430480" providerId="LiveId" clId="{9415A569-5BAF-4C84-8286-22E0402F7517}" dt="2023-05-28T10:51:11.738" v="59637" actId="21"/>
          <ac:graphicFrameMkLst>
            <pc:docMk/>
            <pc:sldMk cId="2655280811" sldId="2706"/>
            <ac:graphicFrameMk id="13" creationId="{483FD53C-4A23-16B7-D13D-CEFD8B0F2B2A}"/>
          </ac:graphicFrameMkLst>
        </pc:graphicFrameChg>
      </pc:sldChg>
      <pc:sldChg chg="modSp add mod modNotesTx">
        <pc:chgData name="中村 景子" userId="62f19a390a430480" providerId="LiveId" clId="{9415A569-5BAF-4C84-8286-22E0402F7517}" dt="2023-05-28T18:19:43.811" v="101991" actId="20577"/>
        <pc:sldMkLst>
          <pc:docMk/>
          <pc:sldMk cId="3543999219" sldId="2707"/>
        </pc:sldMkLst>
        <pc:spChg chg="mod">
          <ac:chgData name="中村 景子" userId="62f19a390a430480" providerId="LiveId" clId="{9415A569-5BAF-4C84-8286-22E0402F7517}" dt="2023-05-28T17:33:34.294" v="95398" actId="20577"/>
          <ac:spMkLst>
            <pc:docMk/>
            <pc:sldMk cId="3543999219" sldId="2707"/>
            <ac:spMk id="2" creationId="{00000000-0000-0000-0000-000000000000}"/>
          </ac:spMkLst>
        </pc:spChg>
        <pc:graphicFrameChg chg="modGraphic">
          <ac:chgData name="中村 景子" userId="62f19a390a430480" providerId="LiveId" clId="{9415A569-5BAF-4C84-8286-22E0402F7517}" dt="2023-05-28T11:34:27.561" v="63552" actId="20577"/>
          <ac:graphicFrameMkLst>
            <pc:docMk/>
            <pc:sldMk cId="3543999219" sldId="2707"/>
            <ac:graphicFrameMk id="5" creationId="{A2FF62AB-DC08-0ADC-D1B2-F053A37335BE}"/>
          </ac:graphicFrameMkLst>
        </pc:graphicFrameChg>
      </pc:sldChg>
      <pc:sldChg chg="modSp add mod ord modNotesTx">
        <pc:chgData name="中村 景子" userId="62f19a390a430480" providerId="LiveId" clId="{9415A569-5BAF-4C84-8286-22E0402F7517}" dt="2023-05-28T18:24:55.850" v="103453" actId="20577"/>
        <pc:sldMkLst>
          <pc:docMk/>
          <pc:sldMk cId="2197319346" sldId="2708"/>
        </pc:sldMkLst>
        <pc:spChg chg="mod">
          <ac:chgData name="中村 景子" userId="62f19a390a430480" providerId="LiveId" clId="{9415A569-5BAF-4C84-8286-22E0402F7517}" dt="2023-05-28T17:33:40.676" v="95404" actId="20577"/>
          <ac:spMkLst>
            <pc:docMk/>
            <pc:sldMk cId="2197319346" sldId="2708"/>
            <ac:spMk id="2" creationId="{00000000-0000-0000-0000-000000000000}"/>
          </ac:spMkLst>
        </pc:spChg>
        <pc:spChg chg="mod">
          <ac:chgData name="中村 景子" userId="62f19a390a430480" providerId="LiveId" clId="{9415A569-5BAF-4C84-8286-22E0402F7517}" dt="2023-05-28T11:46:56.039" v="65373" actId="20577"/>
          <ac:spMkLst>
            <pc:docMk/>
            <pc:sldMk cId="2197319346" sldId="2708"/>
            <ac:spMk id="4" creationId="{98FDA41F-B676-32BB-FB0C-D832C42B95B2}"/>
          </ac:spMkLst>
        </pc:spChg>
      </pc:sldChg>
      <pc:sldChg chg="modSp add del mod">
        <pc:chgData name="中村 景子" userId="62f19a390a430480" providerId="LiveId" clId="{9415A569-5BAF-4C84-8286-22E0402F7517}" dt="2023-05-28T11:37:27.848" v="63639" actId="2696"/>
        <pc:sldMkLst>
          <pc:docMk/>
          <pc:sldMk cId="3465090760" sldId="2708"/>
        </pc:sldMkLst>
        <pc:graphicFrameChg chg="modGraphic">
          <ac:chgData name="中村 景子" userId="62f19a390a430480" providerId="LiveId" clId="{9415A569-5BAF-4C84-8286-22E0402F7517}" dt="2023-05-28T11:36:53.607" v="63636" actId="20577"/>
          <ac:graphicFrameMkLst>
            <pc:docMk/>
            <pc:sldMk cId="3465090760" sldId="2708"/>
            <ac:graphicFrameMk id="5" creationId="{A2FF62AB-DC08-0ADC-D1B2-F053A37335BE}"/>
          </ac:graphicFrameMkLst>
        </pc:graphicFrameChg>
      </pc:sldChg>
      <pc:sldChg chg="addSp modSp add mod modNotesTx">
        <pc:chgData name="中村 景子" userId="62f19a390a430480" providerId="LiveId" clId="{9415A569-5BAF-4C84-8286-22E0402F7517}" dt="2023-05-28T18:23:19.570" v="102964" actId="20577"/>
        <pc:sldMkLst>
          <pc:docMk/>
          <pc:sldMk cId="488900076" sldId="2709"/>
        </pc:sldMkLst>
        <pc:spChg chg="mod">
          <ac:chgData name="中村 景子" userId="62f19a390a430480" providerId="LiveId" clId="{9415A569-5BAF-4C84-8286-22E0402F7517}" dt="2023-05-28T17:33:37.491" v="95401" actId="20577"/>
          <ac:spMkLst>
            <pc:docMk/>
            <pc:sldMk cId="488900076" sldId="2709"/>
            <ac:spMk id="2" creationId="{00000000-0000-0000-0000-000000000000}"/>
          </ac:spMkLst>
        </pc:spChg>
        <pc:spChg chg="add mod">
          <ac:chgData name="中村 景子" userId="62f19a390a430480" providerId="LiveId" clId="{9415A569-5BAF-4C84-8286-22E0402F7517}" dt="2023-05-28T11:46:42.524" v="65361" actId="1076"/>
          <ac:spMkLst>
            <pc:docMk/>
            <pc:sldMk cId="488900076" sldId="2709"/>
            <ac:spMk id="3" creationId="{C60A755F-2FE8-443D-E549-3FF2DB38169E}"/>
          </ac:spMkLst>
        </pc:spChg>
        <pc:spChg chg="add mod">
          <ac:chgData name="中村 景子" userId="62f19a390a430480" providerId="LiveId" clId="{9415A569-5BAF-4C84-8286-22E0402F7517}" dt="2023-05-28T11:47:05.660" v="65385" actId="20577"/>
          <ac:spMkLst>
            <pc:docMk/>
            <pc:sldMk cId="488900076" sldId="2709"/>
            <ac:spMk id="6" creationId="{12BF8698-F56B-666B-0FD4-E00498EDBD07}"/>
          </ac:spMkLst>
        </pc:spChg>
        <pc:graphicFrameChg chg="mod modGraphic">
          <ac:chgData name="中村 景子" userId="62f19a390a430480" providerId="LiveId" clId="{9415A569-5BAF-4C84-8286-22E0402F7517}" dt="2023-05-28T11:43:15.620" v="64958" actId="1076"/>
          <ac:graphicFrameMkLst>
            <pc:docMk/>
            <pc:sldMk cId="488900076" sldId="2709"/>
            <ac:graphicFrameMk id="5" creationId="{A2FF62AB-DC08-0ADC-D1B2-F053A37335BE}"/>
          </ac:graphicFrameMkLst>
        </pc:graphicFrameChg>
      </pc:sldChg>
      <pc:sldChg chg="addSp delSp modSp add del mod ord">
        <pc:chgData name="中村 景子" userId="62f19a390a430480" providerId="LiveId" clId="{9415A569-5BAF-4C84-8286-22E0402F7517}" dt="2023-05-28T13:16:03.461" v="70055" actId="2696"/>
        <pc:sldMkLst>
          <pc:docMk/>
          <pc:sldMk cId="3699550331" sldId="2710"/>
        </pc:sldMkLst>
        <pc:spChg chg="add mod">
          <ac:chgData name="中村 景子" userId="62f19a390a430480" providerId="LiveId" clId="{9415A569-5BAF-4C84-8286-22E0402F7517}" dt="2023-05-28T13:14:53.500" v="70041"/>
          <ac:spMkLst>
            <pc:docMk/>
            <pc:sldMk cId="3699550331" sldId="2710"/>
            <ac:spMk id="3" creationId="{D77339FA-4790-F745-A8AF-2BA2E7BB0AD5}"/>
          </ac:spMkLst>
        </pc:spChg>
        <pc:spChg chg="mod">
          <ac:chgData name="中村 景子" userId="62f19a390a430480" providerId="LiveId" clId="{9415A569-5BAF-4C84-8286-22E0402F7517}" dt="2023-05-28T12:57:54.439" v="68142" actId="20577"/>
          <ac:spMkLst>
            <pc:docMk/>
            <pc:sldMk cId="3699550331" sldId="2710"/>
            <ac:spMk id="4" creationId="{98FDA41F-B676-32BB-FB0C-D832C42B95B2}"/>
          </ac:spMkLst>
        </pc:spChg>
        <pc:spChg chg="add mod">
          <ac:chgData name="中村 景子" userId="62f19a390a430480" providerId="LiveId" clId="{9415A569-5BAF-4C84-8286-22E0402F7517}" dt="2023-05-28T13:12:51.769" v="69817" actId="1076"/>
          <ac:spMkLst>
            <pc:docMk/>
            <pc:sldMk cId="3699550331" sldId="2710"/>
            <ac:spMk id="6" creationId="{56AD2B77-A8F4-9D4F-0665-CE3554FAAAB1}"/>
          </ac:spMkLst>
        </pc:spChg>
        <pc:spChg chg="add del mod">
          <ac:chgData name="中村 景子" userId="62f19a390a430480" providerId="LiveId" clId="{9415A569-5BAF-4C84-8286-22E0402F7517}" dt="2023-05-28T13:06:30.511" v="68721" actId="21"/>
          <ac:spMkLst>
            <pc:docMk/>
            <pc:sldMk cId="3699550331" sldId="2710"/>
            <ac:spMk id="9" creationId="{F60F4228-EF0E-DD6E-7AC4-7A138B0A436B}"/>
          </ac:spMkLst>
        </pc:spChg>
        <pc:spChg chg="add del">
          <ac:chgData name="中村 景子" userId="62f19a390a430480" providerId="LiveId" clId="{9415A569-5BAF-4C84-8286-22E0402F7517}" dt="2023-05-28T13:06:40.973" v="68723" actId="11529"/>
          <ac:spMkLst>
            <pc:docMk/>
            <pc:sldMk cId="3699550331" sldId="2710"/>
            <ac:spMk id="10" creationId="{E2F56A6C-2D0A-7C99-E119-FCCF6362600A}"/>
          </ac:spMkLst>
        </pc:spChg>
        <pc:spChg chg="add mod">
          <ac:chgData name="中村 景子" userId="62f19a390a430480" providerId="LiveId" clId="{9415A569-5BAF-4C84-8286-22E0402F7517}" dt="2023-05-28T13:14:48.316" v="70039"/>
          <ac:spMkLst>
            <pc:docMk/>
            <pc:sldMk cId="3699550331" sldId="2710"/>
            <ac:spMk id="11" creationId="{0166376A-1037-4439-C94A-FAF89EA92669}"/>
          </ac:spMkLst>
        </pc:spChg>
        <pc:graphicFrameChg chg="del">
          <ac:chgData name="中村 景子" userId="62f19a390a430480" providerId="LiveId" clId="{9415A569-5BAF-4C84-8286-22E0402F7517}" dt="2023-05-28T12:56:05.230" v="67960" actId="21"/>
          <ac:graphicFrameMkLst>
            <pc:docMk/>
            <pc:sldMk cId="3699550331" sldId="2710"/>
            <ac:graphicFrameMk id="5" creationId="{A2FF62AB-DC08-0ADC-D1B2-F053A37335BE}"/>
          </ac:graphicFrameMkLst>
        </pc:graphicFrameChg>
        <pc:graphicFrameChg chg="add mod modGraphic">
          <ac:chgData name="中村 景子" userId="62f19a390a430480" providerId="LiveId" clId="{9415A569-5BAF-4C84-8286-22E0402F7517}" dt="2023-05-28T13:15:11.712" v="70043" actId="2711"/>
          <ac:graphicFrameMkLst>
            <pc:docMk/>
            <pc:sldMk cId="3699550331" sldId="2710"/>
            <ac:graphicFrameMk id="7" creationId="{AFAD9D68-3D0A-9F98-8109-0B0682CDED8B}"/>
          </ac:graphicFrameMkLst>
        </pc:graphicFrameChg>
      </pc:sldChg>
      <pc:sldChg chg="add del">
        <pc:chgData name="中村 景子" userId="62f19a390a430480" providerId="LiveId" clId="{9415A569-5BAF-4C84-8286-22E0402F7517}" dt="2023-05-28T12:44:09.826" v="67694" actId="2696"/>
        <pc:sldMkLst>
          <pc:docMk/>
          <pc:sldMk cId="15027389" sldId="2711"/>
        </pc:sldMkLst>
      </pc:sldChg>
      <pc:sldChg chg="modSp add mod modNotesTx">
        <pc:chgData name="中村 景子" userId="62f19a390a430480" providerId="LiveId" clId="{9415A569-5BAF-4C84-8286-22E0402F7517}" dt="2023-05-28T18:33:30.572" v="105242" actId="20577"/>
        <pc:sldMkLst>
          <pc:docMk/>
          <pc:sldMk cId="2129778678" sldId="2711"/>
        </pc:sldMkLst>
        <pc:spChg chg="mod">
          <ac:chgData name="中村 景子" userId="62f19a390a430480" providerId="LiveId" clId="{9415A569-5BAF-4C84-8286-22E0402F7517}" dt="2023-05-28T13:15:50.619" v="70054" actId="20577"/>
          <ac:spMkLst>
            <pc:docMk/>
            <pc:sldMk cId="2129778678" sldId="2711"/>
            <ac:spMk id="3" creationId="{D77339FA-4790-F745-A8AF-2BA2E7BB0AD5}"/>
          </ac:spMkLst>
        </pc:spChg>
      </pc:sldChg>
      <pc:sldChg chg="addSp delSp modSp add mod ord modNotesTx">
        <pc:chgData name="中村 景子" userId="62f19a390a430480" providerId="LiveId" clId="{9415A569-5BAF-4C84-8286-22E0402F7517}" dt="2023-05-28T18:35:53.143" v="105716" actId="20577"/>
        <pc:sldMkLst>
          <pc:docMk/>
          <pc:sldMk cId="1176628297" sldId="2712"/>
        </pc:sldMkLst>
        <pc:spChg chg="mod">
          <ac:chgData name="中村 景子" userId="62f19a390a430480" providerId="LiveId" clId="{9415A569-5BAF-4C84-8286-22E0402F7517}" dt="2023-05-28T13:19:55.430" v="70210" actId="20577"/>
          <ac:spMkLst>
            <pc:docMk/>
            <pc:sldMk cId="1176628297" sldId="2712"/>
            <ac:spMk id="3" creationId="{4BD301B2-694F-84B4-CC97-E050D84C7A43}"/>
          </ac:spMkLst>
        </pc:spChg>
        <pc:spChg chg="del">
          <ac:chgData name="中村 景子" userId="62f19a390a430480" providerId="LiveId" clId="{9415A569-5BAF-4C84-8286-22E0402F7517}" dt="2023-05-28T13:18:40.193" v="70172" actId="21"/>
          <ac:spMkLst>
            <pc:docMk/>
            <pc:sldMk cId="1176628297" sldId="2712"/>
            <ac:spMk id="7" creationId="{9370307F-C055-3F86-EF7F-CDE8356E5801}"/>
          </ac:spMkLst>
        </pc:spChg>
        <pc:spChg chg="del mod">
          <ac:chgData name="中村 景子" userId="62f19a390a430480" providerId="LiveId" clId="{9415A569-5BAF-4C84-8286-22E0402F7517}" dt="2023-05-28T13:18:47.575" v="70174" actId="21"/>
          <ac:spMkLst>
            <pc:docMk/>
            <pc:sldMk cId="1176628297" sldId="2712"/>
            <ac:spMk id="9" creationId="{8FD06DEA-009C-0B04-52AD-9BE42C3084BB}"/>
          </ac:spMkLst>
        </pc:spChg>
        <pc:spChg chg="del">
          <ac:chgData name="中村 景子" userId="62f19a390a430480" providerId="LiveId" clId="{9415A569-5BAF-4C84-8286-22E0402F7517}" dt="2023-05-28T13:19:44.610" v="70191" actId="478"/>
          <ac:spMkLst>
            <pc:docMk/>
            <pc:sldMk cId="1176628297" sldId="2712"/>
            <ac:spMk id="14" creationId="{52BAE533-4567-709B-EF49-BB792772EC52}"/>
          </ac:spMkLst>
        </pc:spChg>
        <pc:graphicFrameChg chg="del">
          <ac:chgData name="中村 景子" userId="62f19a390a430480" providerId="LiveId" clId="{9415A569-5BAF-4C84-8286-22E0402F7517}" dt="2023-05-28T13:19:42.911" v="70190" actId="478"/>
          <ac:graphicFrameMkLst>
            <pc:docMk/>
            <pc:sldMk cId="1176628297" sldId="2712"/>
            <ac:graphicFrameMk id="5" creationId="{07FB60A6-7583-1EBD-4E5F-0E013DD0177C}"/>
          </ac:graphicFrameMkLst>
        </pc:graphicFrameChg>
        <pc:graphicFrameChg chg="add mod modGraphic">
          <ac:chgData name="中村 景子" userId="62f19a390a430480" providerId="LiveId" clId="{9415A569-5BAF-4C84-8286-22E0402F7517}" dt="2023-05-28T13:26:56.923" v="71606" actId="20577"/>
          <ac:graphicFrameMkLst>
            <pc:docMk/>
            <pc:sldMk cId="1176628297" sldId="2712"/>
            <ac:graphicFrameMk id="6" creationId="{E7AC40FA-F159-122F-6061-CA33BC42F90B}"/>
          </ac:graphicFrameMkLst>
        </pc:graphicFrameChg>
      </pc:sldChg>
      <pc:sldChg chg="addSp modSp add mod modNotesTx">
        <pc:chgData name="中村 景子" userId="62f19a390a430480" providerId="LiveId" clId="{9415A569-5BAF-4C84-8286-22E0402F7517}" dt="2023-05-28T18:39:03.606" v="106500" actId="20577"/>
        <pc:sldMkLst>
          <pc:docMk/>
          <pc:sldMk cId="3297346818" sldId="2713"/>
        </pc:sldMkLst>
        <pc:spChg chg="mod">
          <ac:chgData name="中村 景子" userId="62f19a390a430480" providerId="LiveId" clId="{9415A569-5BAF-4C84-8286-22E0402F7517}" dt="2023-05-28T13:27:04.453" v="71617" actId="20577"/>
          <ac:spMkLst>
            <pc:docMk/>
            <pc:sldMk cId="3297346818" sldId="2713"/>
            <ac:spMk id="3" creationId="{4BD301B2-694F-84B4-CC97-E050D84C7A43}"/>
          </ac:spMkLst>
        </pc:spChg>
        <pc:spChg chg="mod">
          <ac:chgData name="中村 景子" userId="62f19a390a430480" providerId="LiveId" clId="{9415A569-5BAF-4C84-8286-22E0402F7517}" dt="2023-05-28T13:37:38.090" v="73228" actId="1076"/>
          <ac:spMkLst>
            <pc:docMk/>
            <pc:sldMk cId="3297346818" sldId="2713"/>
            <ac:spMk id="4" creationId="{98FDA41F-B676-32BB-FB0C-D832C42B95B2}"/>
          </ac:spMkLst>
        </pc:spChg>
        <pc:spChg chg="add mod">
          <ac:chgData name="中村 景子" userId="62f19a390a430480" providerId="LiveId" clId="{9415A569-5BAF-4C84-8286-22E0402F7517}" dt="2023-05-28T14:00:55.528" v="75229" actId="1076"/>
          <ac:spMkLst>
            <pc:docMk/>
            <pc:sldMk cId="3297346818" sldId="2713"/>
            <ac:spMk id="5" creationId="{98755C3A-3D07-DF26-207F-9DB46CB0FB22}"/>
          </ac:spMkLst>
        </pc:spChg>
        <pc:spChg chg="add mod">
          <ac:chgData name="中村 景子" userId="62f19a390a430480" providerId="LiveId" clId="{9415A569-5BAF-4C84-8286-22E0402F7517}" dt="2023-05-28T18:38:16.899" v="106238" actId="20577"/>
          <ac:spMkLst>
            <pc:docMk/>
            <pc:sldMk cId="3297346818" sldId="2713"/>
            <ac:spMk id="7" creationId="{14788D17-29E2-D1EA-C9C6-C482378169E1}"/>
          </ac:spMkLst>
        </pc:spChg>
        <pc:graphicFrameChg chg="mod modGraphic">
          <ac:chgData name="中村 景子" userId="62f19a390a430480" providerId="LiveId" clId="{9415A569-5BAF-4C84-8286-22E0402F7517}" dt="2023-05-28T13:38:39.996" v="73387" actId="20577"/>
          <ac:graphicFrameMkLst>
            <pc:docMk/>
            <pc:sldMk cId="3297346818" sldId="2713"/>
            <ac:graphicFrameMk id="6" creationId="{E7AC40FA-F159-122F-6061-CA33BC42F90B}"/>
          </ac:graphicFrameMkLst>
        </pc:graphicFrameChg>
      </pc:sldChg>
      <pc:sldChg chg="modSp add del mod">
        <pc:chgData name="中村 景子" userId="62f19a390a430480" providerId="LiveId" clId="{9415A569-5BAF-4C84-8286-22E0402F7517}" dt="2023-05-28T13:41:04.476" v="73587" actId="2696"/>
        <pc:sldMkLst>
          <pc:docMk/>
          <pc:sldMk cId="1109870544" sldId="2714"/>
        </pc:sldMkLst>
        <pc:spChg chg="mod">
          <ac:chgData name="中村 景子" userId="62f19a390a430480" providerId="LiveId" clId="{9415A569-5BAF-4C84-8286-22E0402F7517}" dt="2023-05-28T13:41:01.571" v="73586" actId="20577"/>
          <ac:spMkLst>
            <pc:docMk/>
            <pc:sldMk cId="1109870544" sldId="2714"/>
            <ac:spMk id="4" creationId="{98FDA41F-B676-32BB-FB0C-D832C42B95B2}"/>
          </ac:spMkLst>
        </pc:spChg>
      </pc:sldChg>
      <pc:sldChg chg="modSp add mod modNotesTx">
        <pc:chgData name="中村 景子" userId="62f19a390a430480" providerId="LiveId" clId="{9415A569-5BAF-4C84-8286-22E0402F7517}" dt="2023-05-28T18:42:51.977" v="107568" actId="20577"/>
        <pc:sldMkLst>
          <pc:docMk/>
          <pc:sldMk cId="3818149745" sldId="2714"/>
        </pc:sldMkLst>
        <pc:spChg chg="mod">
          <ac:chgData name="中村 景子" userId="62f19a390a430480" providerId="LiveId" clId="{9415A569-5BAF-4C84-8286-22E0402F7517}" dt="2023-05-28T14:03:05.792" v="75497" actId="1076"/>
          <ac:spMkLst>
            <pc:docMk/>
            <pc:sldMk cId="3818149745" sldId="2714"/>
            <ac:spMk id="5" creationId="{98755C3A-3D07-DF26-207F-9DB46CB0FB22}"/>
          </ac:spMkLst>
        </pc:spChg>
        <pc:spChg chg="mod">
          <ac:chgData name="中村 景子" userId="62f19a390a430480" providerId="LiveId" clId="{9415A569-5BAF-4C84-8286-22E0402F7517}" dt="2023-05-28T14:03:00.413" v="75495" actId="1076"/>
          <ac:spMkLst>
            <pc:docMk/>
            <pc:sldMk cId="3818149745" sldId="2714"/>
            <ac:spMk id="7" creationId="{14788D17-29E2-D1EA-C9C6-C482378169E1}"/>
          </ac:spMkLst>
        </pc:spChg>
        <pc:graphicFrameChg chg="modGraphic">
          <ac:chgData name="中村 景子" userId="62f19a390a430480" providerId="LiveId" clId="{9415A569-5BAF-4C84-8286-22E0402F7517}" dt="2023-05-28T18:40:07.795" v="106741" actId="20577"/>
          <ac:graphicFrameMkLst>
            <pc:docMk/>
            <pc:sldMk cId="3818149745" sldId="2714"/>
            <ac:graphicFrameMk id="6" creationId="{E7AC40FA-F159-122F-6061-CA33BC42F90B}"/>
          </ac:graphicFrameMkLst>
        </pc:graphicFrameChg>
      </pc:sldChg>
      <pc:sldMasterChg chg="modSp mod addSldLayout delSldLayout modSldLayout">
        <pc:chgData name="中村 景子" userId="62f19a390a430480" providerId="LiveId" clId="{9415A569-5BAF-4C84-8286-22E0402F7517}" dt="2023-05-22T10:23:40.169" v="574" actId="1076"/>
        <pc:sldMasterMkLst>
          <pc:docMk/>
          <pc:sldMasterMk cId="0" sldId="2147483648"/>
        </pc:sldMasterMkLst>
        <pc:spChg chg="mod">
          <ac:chgData name="中村 景子" userId="62f19a390a430480" providerId="LiveId" clId="{9415A569-5BAF-4C84-8286-22E0402F7517}" dt="2023-05-22T10:16:47.938" v="413" actId="1076"/>
          <ac:spMkLst>
            <pc:docMk/>
            <pc:sldMasterMk cId="0" sldId="2147483648"/>
            <ac:spMk id="2" creationId="{00000000-0000-0000-0000-000000000000}"/>
          </ac:spMkLst>
        </pc:spChg>
        <pc:spChg chg="mod">
          <ac:chgData name="中村 景子" userId="62f19a390a430480" providerId="LiveId" clId="{9415A569-5BAF-4C84-8286-22E0402F7517}" dt="2023-05-22T10:23:40.169" v="574" actId="1076"/>
          <ac:spMkLst>
            <pc:docMk/>
            <pc:sldMasterMk cId="0" sldId="2147483648"/>
            <ac:spMk id="6" creationId="{00000000-0000-0000-0000-000000000000}"/>
          </ac:spMkLst>
        </pc:spChg>
        <pc:spChg chg="mod">
          <ac:chgData name="中村 景子" userId="62f19a390a430480" providerId="LiveId" clId="{9415A569-5BAF-4C84-8286-22E0402F7517}" dt="2023-05-22T10:23:21.412" v="569" actId="1076"/>
          <ac:spMkLst>
            <pc:docMk/>
            <pc:sldMasterMk cId="0" sldId="2147483648"/>
            <ac:spMk id="7" creationId="{00000000-0000-0000-0000-000000000000}"/>
          </ac:spMkLst>
        </pc:spChg>
        <pc:sldLayoutChg chg="new del mod">
          <pc:chgData name="中村 景子" userId="62f19a390a430480" providerId="LiveId" clId="{9415A569-5BAF-4C84-8286-22E0402F7517}" dt="2023-05-22T10:13:59.751" v="277" actId="11236"/>
          <pc:sldLayoutMkLst>
            <pc:docMk/>
            <pc:sldMasterMk cId="0" sldId="2147483648"/>
            <pc:sldLayoutMk cId="3695144001" sldId="214748367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67CDA-C9B7-476A-84EB-CA9ABF0C044A}" type="doc">
      <dgm:prSet loTypeId="urn:microsoft.com/office/officeart/2005/8/layout/process2" loCatId="process" qsTypeId="urn:microsoft.com/office/officeart/2005/8/quickstyle/simple2" qsCatId="simple" csTypeId="urn:microsoft.com/office/officeart/2005/8/colors/colorful4" csCatId="colorful" phldr="1"/>
      <dgm:spPr/>
    </dgm:pt>
    <dgm:pt modelId="{10AF44C5-7D48-4744-8BFD-13BAD6A54A4F}">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ハラスメントの相談</a:t>
          </a:r>
        </a:p>
      </dgm:t>
    </dgm:pt>
    <dgm:pt modelId="{00BF80E4-4E0A-4260-82FA-5BBA48CF8FC6}" type="parTrans" cxnId="{59D78918-DAF1-462B-96D1-B149F8D7BE94}">
      <dgm:prSet/>
      <dgm:spPr/>
      <dgm:t>
        <a:bodyPr/>
        <a:lstStyle/>
        <a:p>
          <a:endParaRPr kumimoji="1" lang="ja-JP" altLang="en-US"/>
        </a:p>
      </dgm:t>
    </dgm:pt>
    <dgm:pt modelId="{B3A9C2CD-C232-417B-82AA-D8C61CB2065B}" type="sibTrans" cxnId="{59D78918-DAF1-462B-96D1-B149F8D7BE94}">
      <dgm:prSet/>
      <dgm:spPr/>
      <dgm:t>
        <a:bodyPr/>
        <a:lstStyle/>
        <a:p>
          <a:endParaRPr kumimoji="1" lang="ja-JP" altLang="en-US"/>
        </a:p>
      </dgm:t>
    </dgm:pt>
    <dgm:pt modelId="{A4FE17AC-C73F-40A9-85EF-B884B7436225}">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事実関係の調査（ヒアリング＋客観証拠の収集）</a:t>
          </a:r>
        </a:p>
      </dgm:t>
    </dgm:pt>
    <dgm:pt modelId="{51725C9D-DA35-40A4-AF6C-9490D14ADFBC}" type="parTrans" cxnId="{D3069FC4-8CDA-4172-B901-AF9ED67803A9}">
      <dgm:prSet/>
      <dgm:spPr/>
      <dgm:t>
        <a:bodyPr/>
        <a:lstStyle/>
        <a:p>
          <a:endParaRPr kumimoji="1" lang="ja-JP" altLang="en-US"/>
        </a:p>
      </dgm:t>
    </dgm:pt>
    <dgm:pt modelId="{087CA4B7-47F8-469B-B6FD-45EF46772262}" type="sibTrans" cxnId="{D3069FC4-8CDA-4172-B901-AF9ED67803A9}">
      <dgm:prSet/>
      <dgm:spPr/>
      <dgm:t>
        <a:bodyPr/>
        <a:lstStyle/>
        <a:p>
          <a:endParaRPr kumimoji="1" lang="ja-JP" altLang="en-US"/>
        </a:p>
      </dgm:t>
    </dgm:pt>
    <dgm:pt modelId="{81A2F760-DD7B-47B2-A100-F9A40EB6B1B3}">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事実認定</a:t>
          </a:r>
        </a:p>
      </dgm:t>
    </dgm:pt>
    <dgm:pt modelId="{112DD48A-FFAC-44F4-8F84-AAB7B4CDED5B}" type="parTrans" cxnId="{AF43E5AD-AFFD-4D85-A0CD-3E86760F8527}">
      <dgm:prSet/>
      <dgm:spPr/>
      <dgm:t>
        <a:bodyPr/>
        <a:lstStyle/>
        <a:p>
          <a:endParaRPr kumimoji="1" lang="ja-JP" altLang="en-US"/>
        </a:p>
      </dgm:t>
    </dgm:pt>
    <dgm:pt modelId="{145B765D-1FCA-4DCE-BB57-E4178E138E9A}" type="sibTrans" cxnId="{AF43E5AD-AFFD-4D85-A0CD-3E86760F8527}">
      <dgm:prSet/>
      <dgm:spPr/>
      <dgm:t>
        <a:bodyPr/>
        <a:lstStyle/>
        <a:p>
          <a:endParaRPr kumimoji="1" lang="ja-JP" altLang="en-US"/>
        </a:p>
      </dgm:t>
    </dgm:pt>
    <dgm:pt modelId="{5BC6457F-7239-46EB-BA8F-F9FA06E59CFB}">
      <dgm:prSet phldrT="[テキスト]" custT="1"/>
      <dgm:spPr/>
      <dgm:t>
        <a:bodyPr/>
        <a:lstStyle/>
        <a:p>
          <a:pPr>
            <a:lnSpc>
              <a:spcPct val="50000"/>
            </a:lnSpc>
          </a:pPr>
          <a:r>
            <a:rPr kumimoji="1" lang="ja-JP" altLang="en-US" sz="1600" dirty="0">
              <a:latin typeface="メイリオ" panose="020B0604030504040204" pitchFamily="50" charset="-128"/>
              <a:ea typeface="メイリオ" panose="020B0604030504040204" pitchFamily="50" charset="-128"/>
            </a:rPr>
            <a:t>ハラスメント該当性の判断と事後対応</a:t>
          </a:r>
        </a:p>
      </dgm:t>
    </dgm:pt>
    <dgm:pt modelId="{C4247081-1EFF-4E53-8462-947BA5A3350E}" type="parTrans" cxnId="{EED5F437-F4B4-4FF8-BCE1-ED763AF17B29}">
      <dgm:prSet/>
      <dgm:spPr/>
      <dgm:t>
        <a:bodyPr/>
        <a:lstStyle/>
        <a:p>
          <a:endParaRPr kumimoji="1" lang="ja-JP" altLang="en-US"/>
        </a:p>
      </dgm:t>
    </dgm:pt>
    <dgm:pt modelId="{BC9E993C-593B-4EDD-8C5C-60EA73E3FB96}" type="sibTrans" cxnId="{EED5F437-F4B4-4FF8-BCE1-ED763AF17B29}">
      <dgm:prSet/>
      <dgm:spPr/>
      <dgm:t>
        <a:bodyPr/>
        <a:lstStyle/>
        <a:p>
          <a:endParaRPr kumimoji="1" lang="ja-JP" altLang="en-US"/>
        </a:p>
      </dgm:t>
    </dgm:pt>
    <dgm:pt modelId="{9B1C346A-0659-407F-909D-6609BE8FD08F}" type="pres">
      <dgm:prSet presAssocID="{B1B67CDA-C9B7-476A-84EB-CA9ABF0C044A}" presName="linearFlow" presStyleCnt="0">
        <dgm:presLayoutVars>
          <dgm:resizeHandles val="exact"/>
        </dgm:presLayoutVars>
      </dgm:prSet>
      <dgm:spPr/>
    </dgm:pt>
    <dgm:pt modelId="{D969389C-18A6-43FF-89B1-605672977DAD}" type="pres">
      <dgm:prSet presAssocID="{10AF44C5-7D48-4744-8BFD-13BAD6A54A4F}" presName="node" presStyleLbl="node1" presStyleIdx="0" presStyleCnt="4" custScaleX="255572">
        <dgm:presLayoutVars>
          <dgm:bulletEnabled val="1"/>
        </dgm:presLayoutVars>
      </dgm:prSet>
      <dgm:spPr/>
    </dgm:pt>
    <dgm:pt modelId="{3ABCBD01-7ED7-42EC-9FCD-B0B17672AE2E}" type="pres">
      <dgm:prSet presAssocID="{B3A9C2CD-C232-417B-82AA-D8C61CB2065B}" presName="sibTrans" presStyleLbl="sibTrans2D1" presStyleIdx="0" presStyleCnt="3"/>
      <dgm:spPr/>
    </dgm:pt>
    <dgm:pt modelId="{A883FDAB-CD8F-4FE3-97FC-17327A5FC5EE}" type="pres">
      <dgm:prSet presAssocID="{B3A9C2CD-C232-417B-82AA-D8C61CB2065B}" presName="connectorText" presStyleLbl="sibTrans2D1" presStyleIdx="0" presStyleCnt="3"/>
      <dgm:spPr/>
    </dgm:pt>
    <dgm:pt modelId="{A3574631-4ABF-497E-BC41-F4823C341A51}" type="pres">
      <dgm:prSet presAssocID="{A4FE17AC-C73F-40A9-85EF-B884B7436225}" presName="node" presStyleLbl="node1" presStyleIdx="1" presStyleCnt="4" custScaleX="255572">
        <dgm:presLayoutVars>
          <dgm:bulletEnabled val="1"/>
        </dgm:presLayoutVars>
      </dgm:prSet>
      <dgm:spPr/>
    </dgm:pt>
    <dgm:pt modelId="{2EA11F90-EA5B-4EFF-9927-60EFF1BDF6DF}" type="pres">
      <dgm:prSet presAssocID="{087CA4B7-47F8-469B-B6FD-45EF46772262}" presName="sibTrans" presStyleLbl="sibTrans2D1" presStyleIdx="1" presStyleCnt="3"/>
      <dgm:spPr/>
    </dgm:pt>
    <dgm:pt modelId="{3D5985A1-8B88-4E46-9821-24F5C581AB49}" type="pres">
      <dgm:prSet presAssocID="{087CA4B7-47F8-469B-B6FD-45EF46772262}" presName="connectorText" presStyleLbl="sibTrans2D1" presStyleIdx="1" presStyleCnt="3"/>
      <dgm:spPr/>
    </dgm:pt>
    <dgm:pt modelId="{29FEACE6-413F-4BC9-8521-E5B6F7DD7EDF}" type="pres">
      <dgm:prSet presAssocID="{81A2F760-DD7B-47B2-A100-F9A40EB6B1B3}" presName="node" presStyleLbl="node1" presStyleIdx="2" presStyleCnt="4" custScaleX="253990" custLinFactNeighborX="-791" custLinFactNeighborY="9023">
        <dgm:presLayoutVars>
          <dgm:bulletEnabled val="1"/>
        </dgm:presLayoutVars>
      </dgm:prSet>
      <dgm:spPr/>
    </dgm:pt>
    <dgm:pt modelId="{DFDCBB4D-599D-4471-A674-DC72340FA3F6}" type="pres">
      <dgm:prSet presAssocID="{145B765D-1FCA-4DCE-BB57-E4178E138E9A}" presName="sibTrans" presStyleLbl="sibTrans2D1" presStyleIdx="2" presStyleCnt="3"/>
      <dgm:spPr/>
    </dgm:pt>
    <dgm:pt modelId="{64225F47-D689-46CC-ABC8-29CE9DA3EB7F}" type="pres">
      <dgm:prSet presAssocID="{145B765D-1FCA-4DCE-BB57-E4178E138E9A}" presName="connectorText" presStyleLbl="sibTrans2D1" presStyleIdx="2" presStyleCnt="3"/>
      <dgm:spPr/>
    </dgm:pt>
    <dgm:pt modelId="{D0D91FD9-02E1-43ED-925B-FA13E437E8A9}" type="pres">
      <dgm:prSet presAssocID="{5BC6457F-7239-46EB-BA8F-F9FA06E59CFB}" presName="node" presStyleLbl="node1" presStyleIdx="3" presStyleCnt="4" custScaleX="255572">
        <dgm:presLayoutVars>
          <dgm:bulletEnabled val="1"/>
        </dgm:presLayoutVars>
      </dgm:prSet>
      <dgm:spPr/>
    </dgm:pt>
  </dgm:ptLst>
  <dgm:cxnLst>
    <dgm:cxn modelId="{59D78918-DAF1-462B-96D1-B149F8D7BE94}" srcId="{B1B67CDA-C9B7-476A-84EB-CA9ABF0C044A}" destId="{10AF44C5-7D48-4744-8BFD-13BAD6A54A4F}" srcOrd="0" destOrd="0" parTransId="{00BF80E4-4E0A-4260-82FA-5BBA48CF8FC6}" sibTransId="{B3A9C2CD-C232-417B-82AA-D8C61CB2065B}"/>
    <dgm:cxn modelId="{4165F518-6F1A-41BC-B1B7-4E1A1718A90B}" type="presOf" srcId="{087CA4B7-47F8-469B-B6FD-45EF46772262}" destId="{3D5985A1-8B88-4E46-9821-24F5C581AB49}" srcOrd="1" destOrd="0" presId="urn:microsoft.com/office/officeart/2005/8/layout/process2"/>
    <dgm:cxn modelId="{41949C2F-2DFF-475D-ADD5-7967A396F518}" type="presOf" srcId="{B1B67CDA-C9B7-476A-84EB-CA9ABF0C044A}" destId="{9B1C346A-0659-407F-909D-6609BE8FD08F}" srcOrd="0" destOrd="0" presId="urn:microsoft.com/office/officeart/2005/8/layout/process2"/>
    <dgm:cxn modelId="{EED5F437-F4B4-4FF8-BCE1-ED763AF17B29}" srcId="{B1B67CDA-C9B7-476A-84EB-CA9ABF0C044A}" destId="{5BC6457F-7239-46EB-BA8F-F9FA06E59CFB}" srcOrd="3" destOrd="0" parTransId="{C4247081-1EFF-4E53-8462-947BA5A3350E}" sibTransId="{BC9E993C-593B-4EDD-8C5C-60EA73E3FB96}"/>
    <dgm:cxn modelId="{71824760-C8B0-43A1-88F4-53AF55487F49}" type="presOf" srcId="{5BC6457F-7239-46EB-BA8F-F9FA06E59CFB}" destId="{D0D91FD9-02E1-43ED-925B-FA13E437E8A9}" srcOrd="0" destOrd="0" presId="urn:microsoft.com/office/officeart/2005/8/layout/process2"/>
    <dgm:cxn modelId="{A8C8AE51-6935-43CD-A782-F7E6405644CA}" type="presOf" srcId="{81A2F760-DD7B-47B2-A100-F9A40EB6B1B3}" destId="{29FEACE6-413F-4BC9-8521-E5B6F7DD7EDF}" srcOrd="0" destOrd="0" presId="urn:microsoft.com/office/officeart/2005/8/layout/process2"/>
    <dgm:cxn modelId="{41A6B454-51D3-4B50-8760-ED07C8878436}" type="presOf" srcId="{145B765D-1FCA-4DCE-BB57-E4178E138E9A}" destId="{DFDCBB4D-599D-4471-A674-DC72340FA3F6}" srcOrd="0" destOrd="0" presId="urn:microsoft.com/office/officeart/2005/8/layout/process2"/>
    <dgm:cxn modelId="{1D8A7D86-341C-4565-8784-B14F726715DD}" type="presOf" srcId="{10AF44C5-7D48-4744-8BFD-13BAD6A54A4F}" destId="{D969389C-18A6-43FF-89B1-605672977DAD}" srcOrd="0" destOrd="0" presId="urn:microsoft.com/office/officeart/2005/8/layout/process2"/>
    <dgm:cxn modelId="{96B82587-6D6A-42AF-AF7D-BE6E5A7EDA79}" type="presOf" srcId="{087CA4B7-47F8-469B-B6FD-45EF46772262}" destId="{2EA11F90-EA5B-4EFF-9927-60EFF1BDF6DF}" srcOrd="0" destOrd="0" presId="urn:microsoft.com/office/officeart/2005/8/layout/process2"/>
    <dgm:cxn modelId="{330387AB-33A1-4385-B5E9-25724D7D9BC1}" type="presOf" srcId="{145B765D-1FCA-4DCE-BB57-E4178E138E9A}" destId="{64225F47-D689-46CC-ABC8-29CE9DA3EB7F}" srcOrd="1" destOrd="0" presId="urn:microsoft.com/office/officeart/2005/8/layout/process2"/>
    <dgm:cxn modelId="{AF43E5AD-AFFD-4D85-A0CD-3E86760F8527}" srcId="{B1B67CDA-C9B7-476A-84EB-CA9ABF0C044A}" destId="{81A2F760-DD7B-47B2-A100-F9A40EB6B1B3}" srcOrd="2" destOrd="0" parTransId="{112DD48A-FFAC-44F4-8F84-AAB7B4CDED5B}" sibTransId="{145B765D-1FCA-4DCE-BB57-E4178E138E9A}"/>
    <dgm:cxn modelId="{D3069FC4-8CDA-4172-B901-AF9ED67803A9}" srcId="{B1B67CDA-C9B7-476A-84EB-CA9ABF0C044A}" destId="{A4FE17AC-C73F-40A9-85EF-B884B7436225}" srcOrd="1" destOrd="0" parTransId="{51725C9D-DA35-40A4-AF6C-9490D14ADFBC}" sibTransId="{087CA4B7-47F8-469B-B6FD-45EF46772262}"/>
    <dgm:cxn modelId="{F09B31D3-C118-4086-9489-39DE48770A33}" type="presOf" srcId="{B3A9C2CD-C232-417B-82AA-D8C61CB2065B}" destId="{3ABCBD01-7ED7-42EC-9FCD-B0B17672AE2E}" srcOrd="0" destOrd="0" presId="urn:microsoft.com/office/officeart/2005/8/layout/process2"/>
    <dgm:cxn modelId="{7C39C3D7-B012-495D-A2E4-C12EFFA541DD}" type="presOf" srcId="{B3A9C2CD-C232-417B-82AA-D8C61CB2065B}" destId="{A883FDAB-CD8F-4FE3-97FC-17327A5FC5EE}" srcOrd="1" destOrd="0" presId="urn:microsoft.com/office/officeart/2005/8/layout/process2"/>
    <dgm:cxn modelId="{770D9EDD-7D06-456A-B39A-8059FAC9D924}" type="presOf" srcId="{A4FE17AC-C73F-40A9-85EF-B884B7436225}" destId="{A3574631-4ABF-497E-BC41-F4823C341A51}" srcOrd="0" destOrd="0" presId="urn:microsoft.com/office/officeart/2005/8/layout/process2"/>
    <dgm:cxn modelId="{AC289246-F886-49D7-A14F-9FEBDF862816}" type="presParOf" srcId="{9B1C346A-0659-407F-909D-6609BE8FD08F}" destId="{D969389C-18A6-43FF-89B1-605672977DAD}" srcOrd="0" destOrd="0" presId="urn:microsoft.com/office/officeart/2005/8/layout/process2"/>
    <dgm:cxn modelId="{922E2011-A70A-4B40-B601-383E92A5EC5E}" type="presParOf" srcId="{9B1C346A-0659-407F-909D-6609BE8FD08F}" destId="{3ABCBD01-7ED7-42EC-9FCD-B0B17672AE2E}" srcOrd="1" destOrd="0" presId="urn:microsoft.com/office/officeart/2005/8/layout/process2"/>
    <dgm:cxn modelId="{FAFA577C-D001-400A-928B-E16EE642E11E}" type="presParOf" srcId="{3ABCBD01-7ED7-42EC-9FCD-B0B17672AE2E}" destId="{A883FDAB-CD8F-4FE3-97FC-17327A5FC5EE}" srcOrd="0" destOrd="0" presId="urn:microsoft.com/office/officeart/2005/8/layout/process2"/>
    <dgm:cxn modelId="{9EC56DF0-09B6-489E-9A12-73BAA428382B}" type="presParOf" srcId="{9B1C346A-0659-407F-909D-6609BE8FD08F}" destId="{A3574631-4ABF-497E-BC41-F4823C341A51}" srcOrd="2" destOrd="0" presId="urn:microsoft.com/office/officeart/2005/8/layout/process2"/>
    <dgm:cxn modelId="{6452EBFD-CFA6-4501-8201-FD874105BBA5}" type="presParOf" srcId="{9B1C346A-0659-407F-909D-6609BE8FD08F}" destId="{2EA11F90-EA5B-4EFF-9927-60EFF1BDF6DF}" srcOrd="3" destOrd="0" presId="urn:microsoft.com/office/officeart/2005/8/layout/process2"/>
    <dgm:cxn modelId="{E78BB8E8-D6DB-488D-9081-F761048B0C75}" type="presParOf" srcId="{2EA11F90-EA5B-4EFF-9927-60EFF1BDF6DF}" destId="{3D5985A1-8B88-4E46-9821-24F5C581AB49}" srcOrd="0" destOrd="0" presId="urn:microsoft.com/office/officeart/2005/8/layout/process2"/>
    <dgm:cxn modelId="{FFD290E1-DA9F-4BCC-B61C-2189DB400714}" type="presParOf" srcId="{9B1C346A-0659-407F-909D-6609BE8FD08F}" destId="{29FEACE6-413F-4BC9-8521-E5B6F7DD7EDF}" srcOrd="4" destOrd="0" presId="urn:microsoft.com/office/officeart/2005/8/layout/process2"/>
    <dgm:cxn modelId="{2A2C3740-304E-4050-AB4F-C5FFEBF77AF6}" type="presParOf" srcId="{9B1C346A-0659-407F-909D-6609BE8FD08F}" destId="{DFDCBB4D-599D-4471-A674-DC72340FA3F6}" srcOrd="5" destOrd="0" presId="urn:microsoft.com/office/officeart/2005/8/layout/process2"/>
    <dgm:cxn modelId="{13E448E5-C88E-4C6D-8AEA-5EF12A6B6A38}" type="presParOf" srcId="{DFDCBB4D-599D-4471-A674-DC72340FA3F6}" destId="{64225F47-D689-46CC-ABC8-29CE9DA3EB7F}" srcOrd="0" destOrd="0" presId="urn:microsoft.com/office/officeart/2005/8/layout/process2"/>
    <dgm:cxn modelId="{752B6C24-AB3E-4417-851F-AD34FAD0DA11}" type="presParOf" srcId="{9B1C346A-0659-407F-909D-6609BE8FD08F}" destId="{D0D91FD9-02E1-43ED-925B-FA13E437E8A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3C4B2-4276-4005-8E24-7C62661C3E03}" type="doc">
      <dgm:prSet loTypeId="urn:microsoft.com/office/officeart/2005/8/layout/chevron2" loCatId="process" qsTypeId="urn:microsoft.com/office/officeart/2005/8/quickstyle/simple1" qsCatId="simple" csTypeId="urn:microsoft.com/office/officeart/2005/8/colors/colorful2" csCatId="colorful" phldr="1"/>
      <dgm:spPr/>
    </dgm:pt>
    <dgm:pt modelId="{BA54C1D7-BC8F-431F-93F2-3BCFB55EA821}">
      <dgm:prSet phldrT="[テキスト]" custT="1"/>
      <dgm:spPr/>
      <dgm:t>
        <a:bodyPr/>
        <a:lstStyle/>
        <a:p>
          <a:r>
            <a:rPr kumimoji="1" lang="ja-JP" altLang="en-US" sz="1800" dirty="0">
              <a:latin typeface="メイリオ" panose="020B0604030504040204" pitchFamily="50" charset="-128"/>
              <a:ea typeface="メイリオ" panose="020B0604030504040204" pitchFamily="50" charset="-128"/>
            </a:rPr>
            <a:t>相談者</a:t>
          </a:r>
        </a:p>
      </dgm:t>
    </dgm:pt>
    <dgm:pt modelId="{048099FB-6649-4023-A559-901147E673FD}" type="parTrans" cxnId="{B49AFDAE-4A60-4E42-9446-9269193BBBE1}">
      <dgm:prSet/>
      <dgm:spPr/>
      <dgm:t>
        <a:bodyPr/>
        <a:lstStyle/>
        <a:p>
          <a:endParaRPr kumimoji="1" lang="ja-JP" altLang="en-US"/>
        </a:p>
      </dgm:t>
    </dgm:pt>
    <dgm:pt modelId="{08DBF862-4E11-4021-9600-736CE65B96FD}" type="sibTrans" cxnId="{B49AFDAE-4A60-4E42-9446-9269193BBBE1}">
      <dgm:prSet/>
      <dgm:spPr/>
      <dgm:t>
        <a:bodyPr/>
        <a:lstStyle/>
        <a:p>
          <a:endParaRPr kumimoji="1" lang="ja-JP" altLang="en-US"/>
        </a:p>
      </dgm:t>
    </dgm:pt>
    <dgm:pt modelId="{AA83A336-4A60-4F2C-B0D2-FF42F5039502}">
      <dgm:prSet phldrT="[テキスト]" custT="1"/>
      <dgm:spPr/>
      <dgm:t>
        <a:bodyPr/>
        <a:lstStyle/>
        <a:p>
          <a:r>
            <a:rPr kumimoji="1" lang="ja-JP" altLang="en-US" sz="1800" dirty="0">
              <a:latin typeface="メイリオ" panose="020B0604030504040204" pitchFamily="50" charset="-128"/>
              <a:ea typeface="メイリオ" panose="020B0604030504040204" pitchFamily="50" charset="-128"/>
            </a:rPr>
            <a:t>関係者</a:t>
          </a:r>
        </a:p>
      </dgm:t>
    </dgm:pt>
    <dgm:pt modelId="{8FA7CB31-394B-4BE6-8914-63075C199E26}" type="parTrans" cxnId="{8C368F37-0A60-41AF-A5CE-CC26093925C6}">
      <dgm:prSet/>
      <dgm:spPr/>
      <dgm:t>
        <a:bodyPr/>
        <a:lstStyle/>
        <a:p>
          <a:endParaRPr kumimoji="1" lang="ja-JP" altLang="en-US"/>
        </a:p>
      </dgm:t>
    </dgm:pt>
    <dgm:pt modelId="{0BEA35DE-6ACA-4EEC-AC8F-7D39468678C4}" type="sibTrans" cxnId="{8C368F37-0A60-41AF-A5CE-CC26093925C6}">
      <dgm:prSet/>
      <dgm:spPr/>
      <dgm:t>
        <a:bodyPr/>
        <a:lstStyle/>
        <a:p>
          <a:endParaRPr kumimoji="1" lang="ja-JP" altLang="en-US"/>
        </a:p>
      </dgm:t>
    </dgm:pt>
    <dgm:pt modelId="{2D6A4F15-CE41-44A8-9946-4C27A091EFE2}">
      <dgm:prSet phldrT="[テキスト]" custT="1"/>
      <dgm:spPr/>
      <dgm:t>
        <a:bodyPr/>
        <a:lstStyle/>
        <a:p>
          <a:r>
            <a:rPr kumimoji="1" lang="ja-JP" altLang="en-US" sz="1800" dirty="0">
              <a:latin typeface="メイリオ" panose="020B0604030504040204" pitchFamily="50" charset="-128"/>
              <a:ea typeface="メイリオ" panose="020B0604030504040204" pitchFamily="50" charset="-128"/>
            </a:rPr>
            <a:t>行為者</a:t>
          </a:r>
        </a:p>
      </dgm:t>
    </dgm:pt>
    <dgm:pt modelId="{770F9C50-AC02-44B8-A6E7-1F066815480A}" type="parTrans" cxnId="{DFAE586D-1ED3-4290-9244-7A49CA838AC5}">
      <dgm:prSet/>
      <dgm:spPr/>
      <dgm:t>
        <a:bodyPr/>
        <a:lstStyle/>
        <a:p>
          <a:endParaRPr kumimoji="1" lang="ja-JP" altLang="en-US"/>
        </a:p>
      </dgm:t>
    </dgm:pt>
    <dgm:pt modelId="{BC127734-1A62-4689-A11F-606D74820ED8}" type="sibTrans" cxnId="{DFAE586D-1ED3-4290-9244-7A49CA838AC5}">
      <dgm:prSet/>
      <dgm:spPr/>
      <dgm:t>
        <a:bodyPr/>
        <a:lstStyle/>
        <a:p>
          <a:endParaRPr kumimoji="1" lang="ja-JP" altLang="en-US"/>
        </a:p>
      </dgm:t>
    </dgm:pt>
    <dgm:pt modelId="{C1CC5E4A-7790-4CAB-9FAB-EA0D926A7CA6}">
      <dgm:prSet custT="1"/>
      <dgm:spPr/>
      <dgm:t>
        <a:bodyPr tIns="18000"/>
        <a:lstStyle/>
        <a:p>
          <a:pPr>
            <a:lnSpc>
              <a:spcPts val="1680"/>
            </a:lnSpc>
            <a:buFont typeface="Wingdings" panose="05000000000000000000" pitchFamily="2" charset="2"/>
            <a:buChar char="n"/>
          </a:pPr>
          <a:r>
            <a:rPr kumimoji="1" lang="ja-JP" altLang="en-US" sz="1400" dirty="0">
              <a:latin typeface="メイリオ" panose="020B0604030504040204" pitchFamily="50" charset="-128"/>
              <a:ea typeface="メイリオ" panose="020B0604030504040204" pitchFamily="50" charset="-128"/>
            </a:rPr>
            <a:t> どのような被害を受けたのかを具体的に確認</a:t>
          </a:r>
        </a:p>
      </dgm:t>
    </dgm:pt>
    <dgm:pt modelId="{DDEE9C02-6524-4466-9CCF-D9591626D948}" type="parTrans" cxnId="{8E56E412-A488-4D03-BCF6-9D87B481FAFD}">
      <dgm:prSet/>
      <dgm:spPr/>
      <dgm:t>
        <a:bodyPr/>
        <a:lstStyle/>
        <a:p>
          <a:endParaRPr kumimoji="1" lang="ja-JP" altLang="en-US"/>
        </a:p>
      </dgm:t>
    </dgm:pt>
    <dgm:pt modelId="{20556D56-0FD6-425F-8740-ED683C3EBB8C}" type="sibTrans" cxnId="{8E56E412-A488-4D03-BCF6-9D87B481FAFD}">
      <dgm:prSet/>
      <dgm:spPr/>
      <dgm:t>
        <a:bodyPr/>
        <a:lstStyle/>
        <a:p>
          <a:endParaRPr kumimoji="1" lang="ja-JP" altLang="en-US"/>
        </a:p>
      </dgm:t>
    </dgm:pt>
    <dgm:pt modelId="{AF3FAD25-D477-46B8-9640-7CACEDE0E26D}">
      <dgm:prSet custT="1"/>
      <dgm:spPr/>
      <dgm:t>
        <a:bodyPr tIns="18000"/>
        <a:lstStyle/>
        <a:p>
          <a:pPr>
            <a:lnSpc>
              <a:spcPts val="1680"/>
            </a:lnSpc>
            <a:buFont typeface="Wingdings" panose="05000000000000000000" pitchFamily="2" charset="2"/>
            <a:buChar char="n"/>
          </a:pPr>
          <a:r>
            <a:rPr kumimoji="1" lang="ja-JP" altLang="en-US" sz="1400" dirty="0">
              <a:latin typeface="メイリオ" panose="020B0604030504040204" pitchFamily="50" charset="-128"/>
              <a:ea typeface="メイリオ" panose="020B0604030504040204" pitchFamily="50" charset="-128"/>
            </a:rPr>
            <a:t> 供述を裏付ける資料の収集</a:t>
          </a:r>
        </a:p>
      </dgm:t>
    </dgm:pt>
    <dgm:pt modelId="{556AAF95-BA6F-4CF6-B194-E6F3EC0384FB}" type="parTrans" cxnId="{B914EDBA-D08C-4B14-9867-FF0B481DDD1A}">
      <dgm:prSet/>
      <dgm:spPr/>
      <dgm:t>
        <a:bodyPr/>
        <a:lstStyle/>
        <a:p>
          <a:endParaRPr kumimoji="1" lang="ja-JP" altLang="en-US"/>
        </a:p>
      </dgm:t>
    </dgm:pt>
    <dgm:pt modelId="{69BFF3B2-6629-402D-B311-2A6323026F58}" type="sibTrans" cxnId="{B914EDBA-D08C-4B14-9867-FF0B481DDD1A}">
      <dgm:prSet/>
      <dgm:spPr/>
      <dgm:t>
        <a:bodyPr/>
        <a:lstStyle/>
        <a:p>
          <a:endParaRPr kumimoji="1" lang="ja-JP" altLang="en-US"/>
        </a:p>
      </dgm:t>
    </dgm:pt>
    <dgm:pt modelId="{BB52523E-D380-411C-96E3-942D675819CB}">
      <dgm:prSet custT="1"/>
      <dgm:spPr/>
      <dgm:t>
        <a:bodyPr/>
        <a:lstStyle/>
        <a:p>
          <a:pPr>
            <a:lnSpc>
              <a:spcPts val="1680"/>
            </a:lnSpc>
            <a:buFont typeface="Wingdings" panose="05000000000000000000" pitchFamily="2" charset="2"/>
            <a:buChar char="n"/>
          </a:pP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相談者の供述の裏付けが可能かという視点でヒアリングを行う</a:t>
          </a:r>
        </a:p>
      </dgm:t>
    </dgm:pt>
    <dgm:pt modelId="{D96D40F8-ECC4-4EDB-872A-3777FCEBF81D}" type="parTrans" cxnId="{D43F3E17-86AF-45B2-B5B5-09A0994844F8}">
      <dgm:prSet/>
      <dgm:spPr/>
      <dgm:t>
        <a:bodyPr/>
        <a:lstStyle/>
        <a:p>
          <a:endParaRPr kumimoji="1" lang="ja-JP" altLang="en-US"/>
        </a:p>
      </dgm:t>
    </dgm:pt>
    <dgm:pt modelId="{DFE8B575-648B-424E-A7FF-78A607B2DB6C}" type="sibTrans" cxnId="{D43F3E17-86AF-45B2-B5B5-09A0994844F8}">
      <dgm:prSet/>
      <dgm:spPr/>
      <dgm:t>
        <a:bodyPr/>
        <a:lstStyle/>
        <a:p>
          <a:endParaRPr kumimoji="1" lang="ja-JP" altLang="en-US"/>
        </a:p>
      </dgm:t>
    </dgm:pt>
    <dgm:pt modelId="{797A867F-A27E-43FF-A99E-C02BFB4BEFE7}">
      <dgm:prSet custT="1"/>
      <dgm:spPr/>
      <dgm:t>
        <a:bodyPr tIns="18000"/>
        <a:lstStyle/>
        <a:p>
          <a:pPr>
            <a:lnSpc>
              <a:spcPts val="1680"/>
            </a:lnSpc>
            <a:buFont typeface="Wingdings" panose="05000000000000000000" pitchFamily="2" charset="2"/>
            <a:buChar char="n"/>
          </a:pPr>
          <a:r>
            <a:rPr kumimoji="1" lang="ja-JP" altLang="en-US" sz="1400" dirty="0">
              <a:latin typeface="メイリオ" panose="020B0604030504040204" pitchFamily="50" charset="-128"/>
              <a:ea typeface="メイリオ" panose="020B0604030504040204" pitchFamily="50" charset="-128"/>
            </a:rPr>
            <a:t> 関係者の洗い出し</a:t>
          </a:r>
        </a:p>
      </dgm:t>
    </dgm:pt>
    <dgm:pt modelId="{752CF347-AD82-472F-A245-8C530E4BC1B1}" type="parTrans" cxnId="{03E9400A-69B6-4F94-9777-753053BA4121}">
      <dgm:prSet/>
      <dgm:spPr/>
      <dgm:t>
        <a:bodyPr/>
        <a:lstStyle/>
        <a:p>
          <a:endParaRPr kumimoji="1" lang="ja-JP" altLang="en-US"/>
        </a:p>
      </dgm:t>
    </dgm:pt>
    <dgm:pt modelId="{6DCA011F-E901-4A79-B3E8-AD6A3E80F136}" type="sibTrans" cxnId="{03E9400A-69B6-4F94-9777-753053BA4121}">
      <dgm:prSet/>
      <dgm:spPr/>
      <dgm:t>
        <a:bodyPr/>
        <a:lstStyle/>
        <a:p>
          <a:endParaRPr kumimoji="1" lang="ja-JP" altLang="en-US"/>
        </a:p>
      </dgm:t>
    </dgm:pt>
    <dgm:pt modelId="{D999BB34-0D28-49B7-931F-22719CDE8975}">
      <dgm:prSet custT="1"/>
      <dgm:spPr/>
      <dgm:t>
        <a:bodyPr/>
        <a:lstStyle/>
        <a:p>
          <a:pPr>
            <a:lnSpc>
              <a:spcPts val="1680"/>
            </a:lnSpc>
            <a:buFont typeface="Wingdings" panose="05000000000000000000" pitchFamily="2" charset="2"/>
            <a:buChar char="n"/>
          </a:pP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被害に関する資料の収集（あれば）</a:t>
          </a:r>
        </a:p>
      </dgm:t>
    </dgm:pt>
    <dgm:pt modelId="{E135B299-B044-4365-9580-826EE42D556B}" type="parTrans" cxnId="{D48F6B94-61A7-413C-95AF-5FAB0C987EAB}">
      <dgm:prSet/>
      <dgm:spPr/>
      <dgm:t>
        <a:bodyPr/>
        <a:lstStyle/>
        <a:p>
          <a:endParaRPr kumimoji="1" lang="ja-JP" altLang="en-US"/>
        </a:p>
      </dgm:t>
    </dgm:pt>
    <dgm:pt modelId="{1C20EBB6-0FC8-4A24-961C-25549FCF5831}" type="sibTrans" cxnId="{D48F6B94-61A7-413C-95AF-5FAB0C987EAB}">
      <dgm:prSet/>
      <dgm:spPr/>
      <dgm:t>
        <a:bodyPr/>
        <a:lstStyle/>
        <a:p>
          <a:endParaRPr kumimoji="1" lang="ja-JP" altLang="en-US"/>
        </a:p>
      </dgm:t>
    </dgm:pt>
    <dgm:pt modelId="{472AA07B-EE61-4AD4-A5A6-7EE84BBC11E4}">
      <dgm:prSet custT="1"/>
      <dgm:spPr/>
      <dgm:t>
        <a:bodyPr/>
        <a:lstStyle/>
        <a:p>
          <a:pPr>
            <a:lnSpc>
              <a:spcPts val="1680"/>
            </a:lnSpc>
            <a:buFont typeface="Wingdings" panose="05000000000000000000" pitchFamily="2" charset="2"/>
            <a:buChar char="n"/>
          </a:pP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相談者・行為者との関係を確認</a:t>
          </a:r>
        </a:p>
      </dgm:t>
    </dgm:pt>
    <dgm:pt modelId="{C61C3CCA-AC38-4093-9E75-273AB140C954}" type="parTrans" cxnId="{5BFB8DFF-EBB9-4D15-96D4-63815BCA46F1}">
      <dgm:prSet/>
      <dgm:spPr/>
      <dgm:t>
        <a:bodyPr/>
        <a:lstStyle/>
        <a:p>
          <a:endParaRPr kumimoji="1" lang="ja-JP" altLang="en-US"/>
        </a:p>
      </dgm:t>
    </dgm:pt>
    <dgm:pt modelId="{472F20AC-1C49-470A-B62A-431463EAD410}" type="sibTrans" cxnId="{5BFB8DFF-EBB9-4D15-96D4-63815BCA46F1}">
      <dgm:prSet/>
      <dgm:spPr/>
      <dgm:t>
        <a:bodyPr/>
        <a:lstStyle/>
        <a:p>
          <a:endParaRPr kumimoji="1" lang="ja-JP" altLang="en-US"/>
        </a:p>
      </dgm:t>
    </dgm:pt>
    <dgm:pt modelId="{DACC9ADD-DA9C-44DC-96C9-1E57174978EA}">
      <dgm:prSet custT="1"/>
      <dgm:spPr/>
      <dgm:t>
        <a:bodyPr/>
        <a:lstStyle/>
        <a:p>
          <a:pPr>
            <a:lnSpc>
              <a:spcPts val="1680"/>
            </a:lnSpc>
            <a:buFont typeface="Wingdings" panose="05000000000000000000" pitchFamily="2" charset="2"/>
            <a:buChar char="n"/>
          </a:pP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被害申告のあった事実について、行為者の認否を確認</a:t>
          </a:r>
        </a:p>
      </dgm:t>
    </dgm:pt>
    <dgm:pt modelId="{CF4E26CA-C477-4651-BC05-A7F85F70BD01}" type="parTrans" cxnId="{0811156F-0019-4F4D-A965-466541060CAC}">
      <dgm:prSet/>
      <dgm:spPr/>
      <dgm:t>
        <a:bodyPr/>
        <a:lstStyle/>
        <a:p>
          <a:endParaRPr kumimoji="1" lang="ja-JP" altLang="en-US"/>
        </a:p>
      </dgm:t>
    </dgm:pt>
    <dgm:pt modelId="{5FFD165A-D2CD-40AD-8606-D186003CCB9C}" type="sibTrans" cxnId="{0811156F-0019-4F4D-A965-466541060CAC}">
      <dgm:prSet/>
      <dgm:spPr/>
      <dgm:t>
        <a:bodyPr/>
        <a:lstStyle/>
        <a:p>
          <a:endParaRPr kumimoji="1" lang="ja-JP" altLang="en-US"/>
        </a:p>
      </dgm:t>
    </dgm:pt>
    <dgm:pt modelId="{B08B3B5D-36E7-4BDD-B40E-5274231E4B9C}">
      <dgm:prSet custT="1"/>
      <dgm:spPr/>
      <dgm:t>
        <a:bodyPr/>
        <a:lstStyle/>
        <a:p>
          <a:pPr>
            <a:lnSpc>
              <a:spcPts val="1680"/>
            </a:lnSpc>
            <a:buFont typeface="Wingdings" panose="05000000000000000000" pitchFamily="2" charset="2"/>
            <a:buChar char="n"/>
          </a:pP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行為者の主張を確認（行為に至った経緯、動機などの確認）</a:t>
          </a:r>
        </a:p>
      </dgm:t>
    </dgm:pt>
    <dgm:pt modelId="{D3514F12-CD3E-4A67-81E0-9CD5A7C50920}" type="parTrans" cxnId="{3A74C099-3A91-4ADC-A641-D417AD132ECA}">
      <dgm:prSet/>
      <dgm:spPr/>
      <dgm:t>
        <a:bodyPr/>
        <a:lstStyle/>
        <a:p>
          <a:endParaRPr kumimoji="1" lang="ja-JP" altLang="en-US"/>
        </a:p>
      </dgm:t>
    </dgm:pt>
    <dgm:pt modelId="{0A0A1923-7654-4141-B9A3-BC148F28E417}" type="sibTrans" cxnId="{3A74C099-3A91-4ADC-A641-D417AD132ECA}">
      <dgm:prSet/>
      <dgm:spPr/>
      <dgm:t>
        <a:bodyPr/>
        <a:lstStyle/>
        <a:p>
          <a:endParaRPr kumimoji="1" lang="ja-JP" altLang="en-US"/>
        </a:p>
      </dgm:t>
    </dgm:pt>
    <dgm:pt modelId="{2D5F68EA-F276-4880-A6BF-68E1CDA52F8F}">
      <dgm:prSet custT="1"/>
      <dgm:spPr/>
      <dgm:t>
        <a:bodyPr/>
        <a:lstStyle/>
        <a:p>
          <a:pPr>
            <a:lnSpc>
              <a:spcPts val="1680"/>
            </a:lnSpc>
            <a:buFont typeface="Wingdings" panose="05000000000000000000" pitchFamily="2" charset="2"/>
            <a:buChar char="n"/>
          </a:pP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行為者の主張を裏付ける資料の収集</a:t>
          </a:r>
        </a:p>
      </dgm:t>
    </dgm:pt>
    <dgm:pt modelId="{14D32871-351D-4D31-9F89-AFBB65E3020D}" type="parTrans" cxnId="{47D5BECD-9BF1-4B8B-A4C7-257D1AB96C0A}">
      <dgm:prSet/>
      <dgm:spPr/>
      <dgm:t>
        <a:bodyPr/>
        <a:lstStyle/>
        <a:p>
          <a:endParaRPr kumimoji="1" lang="ja-JP" altLang="en-US"/>
        </a:p>
      </dgm:t>
    </dgm:pt>
    <dgm:pt modelId="{40F7F233-EEDB-4F8E-86A8-24DE3C77AB22}" type="sibTrans" cxnId="{47D5BECD-9BF1-4B8B-A4C7-257D1AB96C0A}">
      <dgm:prSet/>
      <dgm:spPr/>
      <dgm:t>
        <a:bodyPr/>
        <a:lstStyle/>
        <a:p>
          <a:endParaRPr kumimoji="1" lang="ja-JP" altLang="en-US"/>
        </a:p>
      </dgm:t>
    </dgm:pt>
    <dgm:pt modelId="{793FF14A-0364-4A86-B836-096391BA4638}" type="pres">
      <dgm:prSet presAssocID="{FA93C4B2-4276-4005-8E24-7C62661C3E03}" presName="linearFlow" presStyleCnt="0">
        <dgm:presLayoutVars>
          <dgm:dir/>
          <dgm:animLvl val="lvl"/>
          <dgm:resizeHandles val="exact"/>
        </dgm:presLayoutVars>
      </dgm:prSet>
      <dgm:spPr/>
    </dgm:pt>
    <dgm:pt modelId="{D28E8812-4966-4F33-A34B-3698A441A0E5}" type="pres">
      <dgm:prSet presAssocID="{BA54C1D7-BC8F-431F-93F2-3BCFB55EA821}" presName="composite" presStyleCnt="0"/>
      <dgm:spPr/>
    </dgm:pt>
    <dgm:pt modelId="{E1979FD9-0C14-44BA-A9AA-63BE2B930272}" type="pres">
      <dgm:prSet presAssocID="{BA54C1D7-BC8F-431F-93F2-3BCFB55EA821}" presName="parentText" presStyleLbl="alignNode1" presStyleIdx="0" presStyleCnt="3">
        <dgm:presLayoutVars>
          <dgm:chMax val="1"/>
          <dgm:bulletEnabled val="1"/>
        </dgm:presLayoutVars>
      </dgm:prSet>
      <dgm:spPr/>
    </dgm:pt>
    <dgm:pt modelId="{81C171D6-B82D-49B7-9115-EA086DE3B8F0}" type="pres">
      <dgm:prSet presAssocID="{BA54C1D7-BC8F-431F-93F2-3BCFB55EA821}" presName="descendantText" presStyleLbl="alignAcc1" presStyleIdx="0" presStyleCnt="3" custScaleY="129664">
        <dgm:presLayoutVars>
          <dgm:bulletEnabled val="1"/>
        </dgm:presLayoutVars>
      </dgm:prSet>
      <dgm:spPr/>
    </dgm:pt>
    <dgm:pt modelId="{835930FB-EFC5-4FDF-A835-3BD9238075DF}" type="pres">
      <dgm:prSet presAssocID="{08DBF862-4E11-4021-9600-736CE65B96FD}" presName="sp" presStyleCnt="0"/>
      <dgm:spPr/>
    </dgm:pt>
    <dgm:pt modelId="{FDB10738-949B-4BB8-8931-A9CBB250A973}" type="pres">
      <dgm:prSet presAssocID="{AA83A336-4A60-4F2C-B0D2-FF42F5039502}" presName="composite" presStyleCnt="0"/>
      <dgm:spPr/>
    </dgm:pt>
    <dgm:pt modelId="{A857AF42-CE94-4DFD-899A-E9BE2CBF4C5D}" type="pres">
      <dgm:prSet presAssocID="{AA83A336-4A60-4F2C-B0D2-FF42F5039502}" presName="parentText" presStyleLbl="alignNode1" presStyleIdx="1" presStyleCnt="3">
        <dgm:presLayoutVars>
          <dgm:chMax val="1"/>
          <dgm:bulletEnabled val="1"/>
        </dgm:presLayoutVars>
      </dgm:prSet>
      <dgm:spPr/>
    </dgm:pt>
    <dgm:pt modelId="{7887EDF1-F54C-48F1-B65B-D148FD58B170}" type="pres">
      <dgm:prSet presAssocID="{AA83A336-4A60-4F2C-B0D2-FF42F5039502}" presName="descendantText" presStyleLbl="alignAcc1" presStyleIdx="1" presStyleCnt="3" custScaleY="126211">
        <dgm:presLayoutVars>
          <dgm:bulletEnabled val="1"/>
        </dgm:presLayoutVars>
      </dgm:prSet>
      <dgm:spPr/>
    </dgm:pt>
    <dgm:pt modelId="{DA196987-A2AA-4538-8A46-575DD9AD23F4}" type="pres">
      <dgm:prSet presAssocID="{0BEA35DE-6ACA-4EEC-AC8F-7D39468678C4}" presName="sp" presStyleCnt="0"/>
      <dgm:spPr/>
    </dgm:pt>
    <dgm:pt modelId="{3F24307D-4CD6-4B4F-AF3B-9C81B3D44AC1}" type="pres">
      <dgm:prSet presAssocID="{2D6A4F15-CE41-44A8-9946-4C27A091EFE2}" presName="composite" presStyleCnt="0"/>
      <dgm:spPr/>
    </dgm:pt>
    <dgm:pt modelId="{0C43F499-3556-4A91-88A1-E17A1851E56F}" type="pres">
      <dgm:prSet presAssocID="{2D6A4F15-CE41-44A8-9946-4C27A091EFE2}" presName="parentText" presStyleLbl="alignNode1" presStyleIdx="2" presStyleCnt="3">
        <dgm:presLayoutVars>
          <dgm:chMax val="1"/>
          <dgm:bulletEnabled val="1"/>
        </dgm:presLayoutVars>
      </dgm:prSet>
      <dgm:spPr/>
    </dgm:pt>
    <dgm:pt modelId="{AE194785-00BC-4E36-9FED-357AC78FD09E}" type="pres">
      <dgm:prSet presAssocID="{2D6A4F15-CE41-44A8-9946-4C27A091EFE2}" presName="descendantText" presStyleLbl="alignAcc1" presStyleIdx="2" presStyleCnt="3" custScaleY="146719">
        <dgm:presLayoutVars>
          <dgm:bulletEnabled val="1"/>
        </dgm:presLayoutVars>
      </dgm:prSet>
      <dgm:spPr/>
    </dgm:pt>
  </dgm:ptLst>
  <dgm:cxnLst>
    <dgm:cxn modelId="{E22B4E08-7F75-4924-9F14-B17A0E6CDC87}" type="presOf" srcId="{797A867F-A27E-43FF-A99E-C02BFB4BEFE7}" destId="{81C171D6-B82D-49B7-9115-EA086DE3B8F0}" srcOrd="0" destOrd="2" presId="urn:microsoft.com/office/officeart/2005/8/layout/chevron2"/>
    <dgm:cxn modelId="{03E9400A-69B6-4F94-9777-753053BA4121}" srcId="{BA54C1D7-BC8F-431F-93F2-3BCFB55EA821}" destId="{797A867F-A27E-43FF-A99E-C02BFB4BEFE7}" srcOrd="2" destOrd="0" parTransId="{752CF347-AD82-472F-A245-8C530E4BC1B1}" sibTransId="{6DCA011F-E901-4A79-B3E8-AD6A3E80F136}"/>
    <dgm:cxn modelId="{8E56E412-A488-4D03-BCF6-9D87B481FAFD}" srcId="{BA54C1D7-BC8F-431F-93F2-3BCFB55EA821}" destId="{C1CC5E4A-7790-4CAB-9FAB-EA0D926A7CA6}" srcOrd="0" destOrd="0" parTransId="{DDEE9C02-6524-4466-9CCF-D9591626D948}" sibTransId="{20556D56-0FD6-425F-8740-ED683C3EBB8C}"/>
    <dgm:cxn modelId="{D43F3E17-86AF-45B2-B5B5-09A0994844F8}" srcId="{AA83A336-4A60-4F2C-B0D2-FF42F5039502}" destId="{BB52523E-D380-411C-96E3-942D675819CB}" srcOrd="0" destOrd="0" parTransId="{D96D40F8-ECC4-4EDB-872A-3777FCEBF81D}" sibTransId="{DFE8B575-648B-424E-A7FF-78A607B2DB6C}"/>
    <dgm:cxn modelId="{F8702E26-7A26-4BFD-9AD3-E35E08092D11}" type="presOf" srcId="{AF3FAD25-D477-46B8-9640-7CACEDE0E26D}" destId="{81C171D6-B82D-49B7-9115-EA086DE3B8F0}" srcOrd="0" destOrd="1" presId="urn:microsoft.com/office/officeart/2005/8/layout/chevron2"/>
    <dgm:cxn modelId="{C1B1F42A-2C06-45B7-B37B-F33F9AD14A31}" type="presOf" srcId="{DACC9ADD-DA9C-44DC-96C9-1E57174978EA}" destId="{AE194785-00BC-4E36-9FED-357AC78FD09E}" srcOrd="0" destOrd="0" presId="urn:microsoft.com/office/officeart/2005/8/layout/chevron2"/>
    <dgm:cxn modelId="{711B4532-789A-4D27-9A96-86FC34253452}" type="presOf" srcId="{B08B3B5D-36E7-4BDD-B40E-5274231E4B9C}" destId="{AE194785-00BC-4E36-9FED-357AC78FD09E}" srcOrd="0" destOrd="1" presId="urn:microsoft.com/office/officeart/2005/8/layout/chevron2"/>
    <dgm:cxn modelId="{8C368F37-0A60-41AF-A5CE-CC26093925C6}" srcId="{FA93C4B2-4276-4005-8E24-7C62661C3E03}" destId="{AA83A336-4A60-4F2C-B0D2-FF42F5039502}" srcOrd="1" destOrd="0" parTransId="{8FA7CB31-394B-4BE6-8914-63075C199E26}" sibTransId="{0BEA35DE-6ACA-4EEC-AC8F-7D39468678C4}"/>
    <dgm:cxn modelId="{DFAE586D-1ED3-4290-9244-7A49CA838AC5}" srcId="{FA93C4B2-4276-4005-8E24-7C62661C3E03}" destId="{2D6A4F15-CE41-44A8-9946-4C27A091EFE2}" srcOrd="2" destOrd="0" parTransId="{770F9C50-AC02-44B8-A6E7-1F066815480A}" sibTransId="{BC127734-1A62-4689-A11F-606D74820ED8}"/>
    <dgm:cxn modelId="{0811156F-0019-4F4D-A965-466541060CAC}" srcId="{2D6A4F15-CE41-44A8-9946-4C27A091EFE2}" destId="{DACC9ADD-DA9C-44DC-96C9-1E57174978EA}" srcOrd="0" destOrd="0" parTransId="{CF4E26CA-C477-4651-BC05-A7F85F70BD01}" sibTransId="{5FFD165A-D2CD-40AD-8606-D186003CCB9C}"/>
    <dgm:cxn modelId="{81A8BD75-D337-4DE9-8C7C-10F641AB61B7}" type="presOf" srcId="{FA93C4B2-4276-4005-8E24-7C62661C3E03}" destId="{793FF14A-0364-4A86-B836-096391BA4638}" srcOrd="0" destOrd="0" presId="urn:microsoft.com/office/officeart/2005/8/layout/chevron2"/>
    <dgm:cxn modelId="{864C8393-0991-4AFA-9D7B-2979E52FB074}" type="presOf" srcId="{2D6A4F15-CE41-44A8-9946-4C27A091EFE2}" destId="{0C43F499-3556-4A91-88A1-E17A1851E56F}" srcOrd="0" destOrd="0" presId="urn:microsoft.com/office/officeart/2005/8/layout/chevron2"/>
    <dgm:cxn modelId="{D48F6B94-61A7-413C-95AF-5FAB0C987EAB}" srcId="{AA83A336-4A60-4F2C-B0D2-FF42F5039502}" destId="{D999BB34-0D28-49B7-931F-22719CDE8975}" srcOrd="1" destOrd="0" parTransId="{E135B299-B044-4365-9580-826EE42D556B}" sibTransId="{1C20EBB6-0FC8-4A24-961C-25549FCF5831}"/>
    <dgm:cxn modelId="{CAC38697-3B1E-426D-AC25-D966C0C9081C}" type="presOf" srcId="{C1CC5E4A-7790-4CAB-9FAB-EA0D926A7CA6}" destId="{81C171D6-B82D-49B7-9115-EA086DE3B8F0}" srcOrd="0" destOrd="0" presId="urn:microsoft.com/office/officeart/2005/8/layout/chevron2"/>
    <dgm:cxn modelId="{3A74C099-3A91-4ADC-A641-D417AD132ECA}" srcId="{2D6A4F15-CE41-44A8-9946-4C27A091EFE2}" destId="{B08B3B5D-36E7-4BDD-B40E-5274231E4B9C}" srcOrd="1" destOrd="0" parTransId="{D3514F12-CD3E-4A67-81E0-9CD5A7C50920}" sibTransId="{0A0A1923-7654-4141-B9A3-BC148F28E417}"/>
    <dgm:cxn modelId="{B49AFDAE-4A60-4E42-9446-9269193BBBE1}" srcId="{FA93C4B2-4276-4005-8E24-7C62661C3E03}" destId="{BA54C1D7-BC8F-431F-93F2-3BCFB55EA821}" srcOrd="0" destOrd="0" parTransId="{048099FB-6649-4023-A559-901147E673FD}" sibTransId="{08DBF862-4E11-4021-9600-736CE65B96FD}"/>
    <dgm:cxn modelId="{B914EDBA-D08C-4B14-9867-FF0B481DDD1A}" srcId="{BA54C1D7-BC8F-431F-93F2-3BCFB55EA821}" destId="{AF3FAD25-D477-46B8-9640-7CACEDE0E26D}" srcOrd="1" destOrd="0" parTransId="{556AAF95-BA6F-4CF6-B194-E6F3EC0384FB}" sibTransId="{69BFF3B2-6629-402D-B311-2A6323026F58}"/>
    <dgm:cxn modelId="{26DEBFC4-B1F7-4283-A071-E6936BCC63D0}" type="presOf" srcId="{2D5F68EA-F276-4880-A6BF-68E1CDA52F8F}" destId="{AE194785-00BC-4E36-9FED-357AC78FD09E}" srcOrd="0" destOrd="2" presId="urn:microsoft.com/office/officeart/2005/8/layout/chevron2"/>
    <dgm:cxn modelId="{C7DC81CB-E61B-4A0B-8983-33709F74AD2D}" type="presOf" srcId="{D999BB34-0D28-49B7-931F-22719CDE8975}" destId="{7887EDF1-F54C-48F1-B65B-D148FD58B170}" srcOrd="0" destOrd="1" presId="urn:microsoft.com/office/officeart/2005/8/layout/chevron2"/>
    <dgm:cxn modelId="{47D5BECD-9BF1-4B8B-A4C7-257D1AB96C0A}" srcId="{2D6A4F15-CE41-44A8-9946-4C27A091EFE2}" destId="{2D5F68EA-F276-4880-A6BF-68E1CDA52F8F}" srcOrd="2" destOrd="0" parTransId="{14D32871-351D-4D31-9F89-AFBB65E3020D}" sibTransId="{40F7F233-EEDB-4F8E-86A8-24DE3C77AB22}"/>
    <dgm:cxn modelId="{46E30ADA-36E6-4F79-974A-FB67A87DAB73}" type="presOf" srcId="{BB52523E-D380-411C-96E3-942D675819CB}" destId="{7887EDF1-F54C-48F1-B65B-D148FD58B170}" srcOrd="0" destOrd="0" presId="urn:microsoft.com/office/officeart/2005/8/layout/chevron2"/>
    <dgm:cxn modelId="{3C70EDF0-75B6-4062-8ADB-3130565B65C4}" type="presOf" srcId="{AA83A336-4A60-4F2C-B0D2-FF42F5039502}" destId="{A857AF42-CE94-4DFD-899A-E9BE2CBF4C5D}" srcOrd="0" destOrd="0" presId="urn:microsoft.com/office/officeart/2005/8/layout/chevron2"/>
    <dgm:cxn modelId="{18FF1CF3-1BAE-4630-BD7B-18950AA90D57}" type="presOf" srcId="{BA54C1D7-BC8F-431F-93F2-3BCFB55EA821}" destId="{E1979FD9-0C14-44BA-A9AA-63BE2B930272}" srcOrd="0" destOrd="0" presId="urn:microsoft.com/office/officeart/2005/8/layout/chevron2"/>
    <dgm:cxn modelId="{50C019F5-C860-4EBF-B7F0-820A6BF730B7}" type="presOf" srcId="{472AA07B-EE61-4AD4-A5A6-7EE84BBC11E4}" destId="{7887EDF1-F54C-48F1-B65B-D148FD58B170}" srcOrd="0" destOrd="2" presId="urn:microsoft.com/office/officeart/2005/8/layout/chevron2"/>
    <dgm:cxn modelId="{5BFB8DFF-EBB9-4D15-96D4-63815BCA46F1}" srcId="{AA83A336-4A60-4F2C-B0D2-FF42F5039502}" destId="{472AA07B-EE61-4AD4-A5A6-7EE84BBC11E4}" srcOrd="2" destOrd="0" parTransId="{C61C3CCA-AC38-4093-9E75-273AB140C954}" sibTransId="{472F20AC-1C49-470A-B62A-431463EAD410}"/>
    <dgm:cxn modelId="{7AD58CC5-E266-44A5-BE87-E65FECA5C5FF}" type="presParOf" srcId="{793FF14A-0364-4A86-B836-096391BA4638}" destId="{D28E8812-4966-4F33-A34B-3698A441A0E5}" srcOrd="0" destOrd="0" presId="urn:microsoft.com/office/officeart/2005/8/layout/chevron2"/>
    <dgm:cxn modelId="{3EFB9C65-75A2-4F57-9B9D-B5D7815BBEE7}" type="presParOf" srcId="{D28E8812-4966-4F33-A34B-3698A441A0E5}" destId="{E1979FD9-0C14-44BA-A9AA-63BE2B930272}" srcOrd="0" destOrd="0" presId="urn:microsoft.com/office/officeart/2005/8/layout/chevron2"/>
    <dgm:cxn modelId="{A73D1CA9-C29A-43F5-A6AC-D3DECA999415}" type="presParOf" srcId="{D28E8812-4966-4F33-A34B-3698A441A0E5}" destId="{81C171D6-B82D-49B7-9115-EA086DE3B8F0}" srcOrd="1" destOrd="0" presId="urn:microsoft.com/office/officeart/2005/8/layout/chevron2"/>
    <dgm:cxn modelId="{94D5DD8F-21E4-4BF3-8C71-704CF5443DE5}" type="presParOf" srcId="{793FF14A-0364-4A86-B836-096391BA4638}" destId="{835930FB-EFC5-4FDF-A835-3BD9238075DF}" srcOrd="1" destOrd="0" presId="urn:microsoft.com/office/officeart/2005/8/layout/chevron2"/>
    <dgm:cxn modelId="{11AC9B1B-27A9-4213-8FA1-5457A1FE6545}" type="presParOf" srcId="{793FF14A-0364-4A86-B836-096391BA4638}" destId="{FDB10738-949B-4BB8-8931-A9CBB250A973}" srcOrd="2" destOrd="0" presId="urn:microsoft.com/office/officeart/2005/8/layout/chevron2"/>
    <dgm:cxn modelId="{B118B238-5E36-478A-A581-809DC797EFCD}" type="presParOf" srcId="{FDB10738-949B-4BB8-8931-A9CBB250A973}" destId="{A857AF42-CE94-4DFD-899A-E9BE2CBF4C5D}" srcOrd="0" destOrd="0" presId="urn:microsoft.com/office/officeart/2005/8/layout/chevron2"/>
    <dgm:cxn modelId="{1044408E-48B9-4C8C-912E-5C7C5ACAC203}" type="presParOf" srcId="{FDB10738-949B-4BB8-8931-A9CBB250A973}" destId="{7887EDF1-F54C-48F1-B65B-D148FD58B170}" srcOrd="1" destOrd="0" presId="urn:microsoft.com/office/officeart/2005/8/layout/chevron2"/>
    <dgm:cxn modelId="{B12C9488-4D76-4B4C-8A42-49EF6B73B126}" type="presParOf" srcId="{793FF14A-0364-4A86-B836-096391BA4638}" destId="{DA196987-A2AA-4538-8A46-575DD9AD23F4}" srcOrd="3" destOrd="0" presId="urn:microsoft.com/office/officeart/2005/8/layout/chevron2"/>
    <dgm:cxn modelId="{574DBFB2-8AAC-4537-B5F7-388851CAD106}" type="presParOf" srcId="{793FF14A-0364-4A86-B836-096391BA4638}" destId="{3F24307D-4CD6-4B4F-AF3B-9C81B3D44AC1}" srcOrd="4" destOrd="0" presId="urn:microsoft.com/office/officeart/2005/8/layout/chevron2"/>
    <dgm:cxn modelId="{BA154B31-BEE0-4CAF-AB49-31EC97BD6749}" type="presParOf" srcId="{3F24307D-4CD6-4B4F-AF3B-9C81B3D44AC1}" destId="{0C43F499-3556-4A91-88A1-E17A1851E56F}" srcOrd="0" destOrd="0" presId="urn:microsoft.com/office/officeart/2005/8/layout/chevron2"/>
    <dgm:cxn modelId="{DB9F1C9A-51ED-43FD-A3C7-CC7F3C1A34F1}" type="presParOf" srcId="{3F24307D-4CD6-4B4F-AF3B-9C81B3D44AC1}" destId="{AE194785-00BC-4E36-9FED-357AC78FD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D8948-BDD5-47E7-837D-AC1C2B174F40}" type="doc">
      <dgm:prSet loTypeId="urn:microsoft.com/office/officeart/2005/8/layout/process2" loCatId="process" qsTypeId="urn:microsoft.com/office/officeart/2005/8/quickstyle/simple1" qsCatId="simple" csTypeId="urn:microsoft.com/office/officeart/2005/8/colors/colorful3" csCatId="colorful" phldr="1"/>
      <dgm:spPr/>
    </dgm:pt>
    <dgm:pt modelId="{4CD3196D-7B9D-44FA-9ABC-262AB43AAAE1}">
      <dgm:prSet phldrT="[テキスト]" custT="1"/>
      <dgm:spPr/>
      <dgm:t>
        <a:bodyPr/>
        <a:lstStyle/>
        <a:p>
          <a:r>
            <a:rPr kumimoji="1" lang="en-US" altLang="ja-JP" sz="1400" dirty="0">
              <a:latin typeface="メイリオ" panose="020B0604030504040204" pitchFamily="50" charset="-128"/>
              <a:ea typeface="メイリオ" panose="020B0604030504040204" pitchFamily="50" charset="-128"/>
            </a:rPr>
            <a:t>B </a:t>
          </a:r>
          <a:r>
            <a:rPr kumimoji="1" lang="ja-JP" altLang="en-US" sz="1400" dirty="0">
              <a:latin typeface="メイリオ" panose="020B0604030504040204" pitchFamily="50" charset="-128"/>
              <a:ea typeface="メイリオ" panose="020B0604030504040204" pitchFamily="50" charset="-128"/>
            </a:rPr>
            <a:t>部長が各言動をした事実があるかどうかの認定</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＝事実認定の問題</a:t>
          </a:r>
        </a:p>
      </dgm:t>
    </dgm:pt>
    <dgm:pt modelId="{76759BF0-A24A-4085-A189-067508002F2B}" type="parTrans" cxnId="{C646D08C-BE1B-4E89-B563-428467BD8C45}">
      <dgm:prSet/>
      <dgm:spPr/>
      <dgm:t>
        <a:bodyPr/>
        <a:lstStyle/>
        <a:p>
          <a:endParaRPr kumimoji="1" lang="ja-JP" altLang="en-US" sz="1400">
            <a:latin typeface="メイリオ" panose="020B0604030504040204" pitchFamily="50" charset="-128"/>
            <a:ea typeface="メイリオ" panose="020B0604030504040204" pitchFamily="50" charset="-128"/>
          </a:endParaRPr>
        </a:p>
      </dgm:t>
    </dgm:pt>
    <dgm:pt modelId="{FE338F78-CEEB-4084-98C6-BFBF0FBB0632}" type="sibTrans" cxnId="{C646D08C-BE1B-4E89-B563-428467BD8C45}">
      <dgm:prSet custT="1"/>
      <dgm:spPr/>
      <dgm:t>
        <a:bodyPr/>
        <a:lstStyle/>
        <a:p>
          <a:endParaRPr kumimoji="1" lang="ja-JP" altLang="en-US" sz="1400">
            <a:latin typeface="メイリオ" panose="020B0604030504040204" pitchFamily="50" charset="-128"/>
            <a:ea typeface="メイリオ" panose="020B0604030504040204" pitchFamily="50" charset="-128"/>
          </a:endParaRPr>
        </a:p>
      </dgm:t>
    </dgm:pt>
    <dgm:pt modelId="{4AA9DFE6-DEC4-41D9-BF68-1F3D3F6296FC}">
      <dgm:prSet phldrT="[テキスト]" custT="1"/>
      <dgm:spPr/>
      <dgm:t>
        <a:bodyPr/>
        <a:lstStyle/>
        <a:p>
          <a:r>
            <a:rPr kumimoji="1" lang="en-US" altLang="ja-JP" sz="1400" dirty="0">
              <a:latin typeface="メイリオ" panose="020B0604030504040204" pitchFamily="50" charset="-128"/>
              <a:ea typeface="メイリオ" panose="020B0604030504040204" pitchFamily="50" charset="-128"/>
            </a:rPr>
            <a:t>B </a:t>
          </a:r>
          <a:r>
            <a:rPr kumimoji="1" lang="ja-JP" altLang="en-US" sz="1400" dirty="0">
              <a:latin typeface="メイリオ" panose="020B0604030504040204" pitchFamily="50" charset="-128"/>
              <a:ea typeface="メイリオ" panose="020B0604030504040204" pitchFamily="50" charset="-128"/>
            </a:rPr>
            <a:t>部長の言動がハラスメントにあたるかを評価</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＝事実の評価の問題</a:t>
          </a:r>
        </a:p>
      </dgm:t>
    </dgm:pt>
    <dgm:pt modelId="{C3EC83CB-E96C-43EA-9A70-B8C8ACBE1595}" type="parTrans" cxnId="{CF6F14E8-9B7C-4021-B4B1-8E1453713852}">
      <dgm:prSet/>
      <dgm:spPr/>
      <dgm:t>
        <a:bodyPr/>
        <a:lstStyle/>
        <a:p>
          <a:endParaRPr kumimoji="1" lang="ja-JP" altLang="en-US" sz="1400">
            <a:latin typeface="メイリオ" panose="020B0604030504040204" pitchFamily="50" charset="-128"/>
            <a:ea typeface="メイリオ" panose="020B0604030504040204" pitchFamily="50" charset="-128"/>
          </a:endParaRPr>
        </a:p>
      </dgm:t>
    </dgm:pt>
    <dgm:pt modelId="{67CA3BA1-925C-4C94-8308-17E969DF7B95}" type="sibTrans" cxnId="{CF6F14E8-9B7C-4021-B4B1-8E1453713852}">
      <dgm:prSet custT="1"/>
      <dgm:spPr/>
      <dgm:t>
        <a:bodyPr/>
        <a:lstStyle/>
        <a:p>
          <a:endParaRPr kumimoji="1" lang="ja-JP" altLang="en-US" sz="1400">
            <a:latin typeface="メイリオ" panose="020B0604030504040204" pitchFamily="50" charset="-128"/>
            <a:ea typeface="メイリオ" panose="020B0604030504040204" pitchFamily="50" charset="-128"/>
          </a:endParaRPr>
        </a:p>
      </dgm:t>
    </dgm:pt>
    <dgm:pt modelId="{58BF5530-24EF-475F-A78B-73F1F4B1453C}">
      <dgm:prSet phldrT="[テキスト]" custT="1"/>
      <dgm:spPr/>
      <dgm:t>
        <a:bodyPr/>
        <a:lstStyle/>
        <a:p>
          <a:r>
            <a:rPr kumimoji="1" lang="ja-JP" altLang="en-US" sz="1400" dirty="0">
              <a:latin typeface="メイリオ" panose="020B0604030504040204" pitchFamily="50" charset="-128"/>
              <a:ea typeface="メイリオ" panose="020B0604030504040204" pitchFamily="50" charset="-128"/>
            </a:rPr>
            <a:t>ハラスメントの認定</a:t>
          </a:r>
        </a:p>
      </dgm:t>
    </dgm:pt>
    <dgm:pt modelId="{A5D7F5F6-CD12-42AB-AB4B-181945CEC462}" type="parTrans" cxnId="{1E28E497-5C8E-49BC-B141-372623102090}">
      <dgm:prSet/>
      <dgm:spPr/>
      <dgm:t>
        <a:bodyPr/>
        <a:lstStyle/>
        <a:p>
          <a:endParaRPr kumimoji="1" lang="ja-JP" altLang="en-US" sz="1400">
            <a:latin typeface="メイリオ" panose="020B0604030504040204" pitchFamily="50" charset="-128"/>
            <a:ea typeface="メイリオ" panose="020B0604030504040204" pitchFamily="50" charset="-128"/>
          </a:endParaRPr>
        </a:p>
      </dgm:t>
    </dgm:pt>
    <dgm:pt modelId="{D890D7CE-90A2-4484-A2B9-F1AAC33CC82E}" type="sibTrans" cxnId="{1E28E497-5C8E-49BC-B141-372623102090}">
      <dgm:prSet/>
      <dgm:spPr/>
      <dgm:t>
        <a:bodyPr/>
        <a:lstStyle/>
        <a:p>
          <a:endParaRPr kumimoji="1" lang="ja-JP" altLang="en-US" sz="1400">
            <a:latin typeface="メイリオ" panose="020B0604030504040204" pitchFamily="50" charset="-128"/>
            <a:ea typeface="メイリオ" panose="020B0604030504040204" pitchFamily="50" charset="-128"/>
          </a:endParaRPr>
        </a:p>
      </dgm:t>
    </dgm:pt>
    <dgm:pt modelId="{335C699F-DBA8-4488-BC67-1B81153A47FE}" type="pres">
      <dgm:prSet presAssocID="{3EBD8948-BDD5-47E7-837D-AC1C2B174F40}" presName="linearFlow" presStyleCnt="0">
        <dgm:presLayoutVars>
          <dgm:resizeHandles val="exact"/>
        </dgm:presLayoutVars>
      </dgm:prSet>
      <dgm:spPr/>
    </dgm:pt>
    <dgm:pt modelId="{213CABBE-A963-4CEF-8CFD-1503565BBB6F}" type="pres">
      <dgm:prSet presAssocID="{4CD3196D-7B9D-44FA-9ABC-262AB43AAAE1}" presName="node" presStyleLbl="node1" presStyleIdx="0" presStyleCnt="3" custScaleX="113509">
        <dgm:presLayoutVars>
          <dgm:bulletEnabled val="1"/>
        </dgm:presLayoutVars>
      </dgm:prSet>
      <dgm:spPr/>
    </dgm:pt>
    <dgm:pt modelId="{6419A23F-EBEC-4279-A4C1-619137031B09}" type="pres">
      <dgm:prSet presAssocID="{FE338F78-CEEB-4084-98C6-BFBF0FBB0632}" presName="sibTrans" presStyleLbl="sibTrans2D1" presStyleIdx="0" presStyleCnt="2"/>
      <dgm:spPr/>
    </dgm:pt>
    <dgm:pt modelId="{0EDCDC38-661B-4ECA-99F3-07F1F39A58FE}" type="pres">
      <dgm:prSet presAssocID="{FE338F78-CEEB-4084-98C6-BFBF0FBB0632}" presName="connectorText" presStyleLbl="sibTrans2D1" presStyleIdx="0" presStyleCnt="2"/>
      <dgm:spPr/>
    </dgm:pt>
    <dgm:pt modelId="{057772CC-3337-4D69-8967-C7A9F3BF7E6B}" type="pres">
      <dgm:prSet presAssocID="{4AA9DFE6-DEC4-41D9-BF68-1F3D3F6296FC}" presName="node" presStyleLbl="node1" presStyleIdx="1" presStyleCnt="3" custScaleX="113509">
        <dgm:presLayoutVars>
          <dgm:bulletEnabled val="1"/>
        </dgm:presLayoutVars>
      </dgm:prSet>
      <dgm:spPr/>
    </dgm:pt>
    <dgm:pt modelId="{4E1E5C45-81BC-47B2-80CC-20801B8BE886}" type="pres">
      <dgm:prSet presAssocID="{67CA3BA1-925C-4C94-8308-17E969DF7B95}" presName="sibTrans" presStyleLbl="sibTrans2D1" presStyleIdx="1" presStyleCnt="2"/>
      <dgm:spPr/>
    </dgm:pt>
    <dgm:pt modelId="{ECD30880-B05C-4F20-A203-9515048D28BD}" type="pres">
      <dgm:prSet presAssocID="{67CA3BA1-925C-4C94-8308-17E969DF7B95}" presName="connectorText" presStyleLbl="sibTrans2D1" presStyleIdx="1" presStyleCnt="2"/>
      <dgm:spPr/>
    </dgm:pt>
    <dgm:pt modelId="{2F56334A-9F45-43FB-949C-A50911C6CF05}" type="pres">
      <dgm:prSet presAssocID="{58BF5530-24EF-475F-A78B-73F1F4B1453C}" presName="node" presStyleLbl="node1" presStyleIdx="2" presStyleCnt="3" custScaleX="114745">
        <dgm:presLayoutVars>
          <dgm:bulletEnabled val="1"/>
        </dgm:presLayoutVars>
      </dgm:prSet>
      <dgm:spPr/>
    </dgm:pt>
  </dgm:ptLst>
  <dgm:cxnLst>
    <dgm:cxn modelId="{19EF423A-E7F0-48D5-95C1-CEE0E6263198}" type="presOf" srcId="{FE338F78-CEEB-4084-98C6-BFBF0FBB0632}" destId="{0EDCDC38-661B-4ECA-99F3-07F1F39A58FE}" srcOrd="1" destOrd="0" presId="urn:microsoft.com/office/officeart/2005/8/layout/process2"/>
    <dgm:cxn modelId="{A2059159-AE1B-4278-A28E-7B951954ADEB}" type="presOf" srcId="{67CA3BA1-925C-4C94-8308-17E969DF7B95}" destId="{ECD30880-B05C-4F20-A203-9515048D28BD}" srcOrd="1" destOrd="0" presId="urn:microsoft.com/office/officeart/2005/8/layout/process2"/>
    <dgm:cxn modelId="{C646D08C-BE1B-4E89-B563-428467BD8C45}" srcId="{3EBD8948-BDD5-47E7-837D-AC1C2B174F40}" destId="{4CD3196D-7B9D-44FA-9ABC-262AB43AAAE1}" srcOrd="0" destOrd="0" parTransId="{76759BF0-A24A-4085-A189-067508002F2B}" sibTransId="{FE338F78-CEEB-4084-98C6-BFBF0FBB0632}"/>
    <dgm:cxn modelId="{1E28E497-5C8E-49BC-B141-372623102090}" srcId="{3EBD8948-BDD5-47E7-837D-AC1C2B174F40}" destId="{58BF5530-24EF-475F-A78B-73F1F4B1453C}" srcOrd="2" destOrd="0" parTransId="{A5D7F5F6-CD12-42AB-AB4B-181945CEC462}" sibTransId="{D890D7CE-90A2-4484-A2B9-F1AAC33CC82E}"/>
    <dgm:cxn modelId="{1B18B2A6-F197-431D-B57F-2868B01DCA2E}" type="presOf" srcId="{58BF5530-24EF-475F-A78B-73F1F4B1453C}" destId="{2F56334A-9F45-43FB-949C-A50911C6CF05}" srcOrd="0" destOrd="0" presId="urn:microsoft.com/office/officeart/2005/8/layout/process2"/>
    <dgm:cxn modelId="{1D81DBAF-36BA-4A78-BF9A-8CAF90CCAAF1}" type="presOf" srcId="{67CA3BA1-925C-4C94-8308-17E969DF7B95}" destId="{4E1E5C45-81BC-47B2-80CC-20801B8BE886}" srcOrd="0" destOrd="0" presId="urn:microsoft.com/office/officeart/2005/8/layout/process2"/>
    <dgm:cxn modelId="{276867D7-BA1B-492D-95EF-69F3BB066670}" type="presOf" srcId="{FE338F78-CEEB-4084-98C6-BFBF0FBB0632}" destId="{6419A23F-EBEC-4279-A4C1-619137031B09}" srcOrd="0" destOrd="0" presId="urn:microsoft.com/office/officeart/2005/8/layout/process2"/>
    <dgm:cxn modelId="{B139C3DB-ABF1-4619-8422-EADD0D0AB343}" type="presOf" srcId="{3EBD8948-BDD5-47E7-837D-AC1C2B174F40}" destId="{335C699F-DBA8-4488-BC67-1B81153A47FE}" srcOrd="0" destOrd="0" presId="urn:microsoft.com/office/officeart/2005/8/layout/process2"/>
    <dgm:cxn modelId="{CF6F14E8-9B7C-4021-B4B1-8E1453713852}" srcId="{3EBD8948-BDD5-47E7-837D-AC1C2B174F40}" destId="{4AA9DFE6-DEC4-41D9-BF68-1F3D3F6296FC}" srcOrd="1" destOrd="0" parTransId="{C3EC83CB-E96C-43EA-9A70-B8C8ACBE1595}" sibTransId="{67CA3BA1-925C-4C94-8308-17E969DF7B95}"/>
    <dgm:cxn modelId="{3440D9F2-B3FD-440A-9C89-F4A3BAE998CE}" type="presOf" srcId="{4CD3196D-7B9D-44FA-9ABC-262AB43AAAE1}" destId="{213CABBE-A963-4CEF-8CFD-1503565BBB6F}" srcOrd="0" destOrd="0" presId="urn:microsoft.com/office/officeart/2005/8/layout/process2"/>
    <dgm:cxn modelId="{6190DDFC-1DFF-41E5-BC6A-44973438834F}" type="presOf" srcId="{4AA9DFE6-DEC4-41D9-BF68-1F3D3F6296FC}" destId="{057772CC-3337-4D69-8967-C7A9F3BF7E6B}" srcOrd="0" destOrd="0" presId="urn:microsoft.com/office/officeart/2005/8/layout/process2"/>
    <dgm:cxn modelId="{2BC70C9E-45F8-4446-91BE-BD748DADE4CD}" type="presParOf" srcId="{335C699F-DBA8-4488-BC67-1B81153A47FE}" destId="{213CABBE-A963-4CEF-8CFD-1503565BBB6F}" srcOrd="0" destOrd="0" presId="urn:microsoft.com/office/officeart/2005/8/layout/process2"/>
    <dgm:cxn modelId="{40A7FD5A-7D1E-47BA-A969-5C1AFBA3FE9F}" type="presParOf" srcId="{335C699F-DBA8-4488-BC67-1B81153A47FE}" destId="{6419A23F-EBEC-4279-A4C1-619137031B09}" srcOrd="1" destOrd="0" presId="urn:microsoft.com/office/officeart/2005/8/layout/process2"/>
    <dgm:cxn modelId="{03EE438D-28F7-477E-AEAD-1D4C3B640CF2}" type="presParOf" srcId="{6419A23F-EBEC-4279-A4C1-619137031B09}" destId="{0EDCDC38-661B-4ECA-99F3-07F1F39A58FE}" srcOrd="0" destOrd="0" presId="urn:microsoft.com/office/officeart/2005/8/layout/process2"/>
    <dgm:cxn modelId="{2E91A3A6-56F9-4959-8056-B2B9F9E673F8}" type="presParOf" srcId="{335C699F-DBA8-4488-BC67-1B81153A47FE}" destId="{057772CC-3337-4D69-8967-C7A9F3BF7E6B}" srcOrd="2" destOrd="0" presId="urn:microsoft.com/office/officeart/2005/8/layout/process2"/>
    <dgm:cxn modelId="{5B11CE01-E152-4A18-A1BA-D4AD662A7707}" type="presParOf" srcId="{335C699F-DBA8-4488-BC67-1B81153A47FE}" destId="{4E1E5C45-81BC-47B2-80CC-20801B8BE886}" srcOrd="3" destOrd="0" presId="urn:microsoft.com/office/officeart/2005/8/layout/process2"/>
    <dgm:cxn modelId="{986967A4-AC02-4345-BCA4-DB7D0375E52D}" type="presParOf" srcId="{4E1E5C45-81BC-47B2-80CC-20801B8BE886}" destId="{ECD30880-B05C-4F20-A203-9515048D28BD}" srcOrd="0" destOrd="0" presId="urn:microsoft.com/office/officeart/2005/8/layout/process2"/>
    <dgm:cxn modelId="{1F7C7D07-8DB5-4E05-84E4-84AFBBDE6EE6}" type="presParOf" srcId="{335C699F-DBA8-4488-BC67-1B81153A47FE}" destId="{2F56334A-9F45-43FB-949C-A50911C6CF0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9389C-18A6-43FF-89B1-605672977DAD}">
      <dsp:nvSpPr>
        <dsp:cNvPr id="0" name=""/>
        <dsp:cNvSpPr/>
      </dsp:nvSpPr>
      <dsp:spPr>
        <a:xfrm>
          <a:off x="-14878" y="3434"/>
          <a:ext cx="4807363" cy="63846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ハラスメントの相談</a:t>
          </a:r>
        </a:p>
      </dsp:txBody>
      <dsp:txXfrm>
        <a:off x="3822" y="22134"/>
        <a:ext cx="4769963" cy="601066"/>
      </dsp:txXfrm>
    </dsp:sp>
    <dsp:sp modelId="{3ABCBD01-7ED7-42EC-9FCD-B0B17672AE2E}">
      <dsp:nvSpPr>
        <dsp:cNvPr id="0" name=""/>
        <dsp:cNvSpPr/>
      </dsp:nvSpPr>
      <dsp:spPr>
        <a:xfrm rot="5400000">
          <a:off x="2269090" y="657862"/>
          <a:ext cx="239424" cy="287309"/>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2302610" y="681805"/>
        <a:ext cx="172385" cy="167597"/>
      </dsp:txXfrm>
    </dsp:sp>
    <dsp:sp modelId="{A3574631-4ABF-497E-BC41-F4823C341A51}">
      <dsp:nvSpPr>
        <dsp:cNvPr id="0" name=""/>
        <dsp:cNvSpPr/>
      </dsp:nvSpPr>
      <dsp:spPr>
        <a:xfrm>
          <a:off x="-14878" y="961133"/>
          <a:ext cx="4807363" cy="638466"/>
        </a:xfrm>
        <a:prstGeom prst="roundRect">
          <a:avLst>
            <a:gd name="adj" fmla="val 10000"/>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事実関係の調査（ヒアリング＋客観証拠の収集）</a:t>
          </a:r>
        </a:p>
      </dsp:txBody>
      <dsp:txXfrm>
        <a:off x="3822" y="979833"/>
        <a:ext cx="4769963" cy="601066"/>
      </dsp:txXfrm>
    </dsp:sp>
    <dsp:sp modelId="{2EA11F90-EA5B-4EFF-9927-60EFF1BDF6DF}">
      <dsp:nvSpPr>
        <dsp:cNvPr id="0" name=""/>
        <dsp:cNvSpPr/>
      </dsp:nvSpPr>
      <dsp:spPr>
        <a:xfrm rot="5400000">
          <a:off x="2258288" y="1629963"/>
          <a:ext cx="261028" cy="287309"/>
        </a:xfrm>
        <a:prstGeom prst="rightArrow">
          <a:avLst>
            <a:gd name="adj1" fmla="val 60000"/>
            <a:gd name="adj2" fmla="val 50000"/>
          </a:avLst>
        </a:prstGeom>
        <a:solidFill>
          <a:schemeClr val="accent4">
            <a:hueOff val="-2232385"/>
            <a:satOff val="13449"/>
            <a:lumOff val="10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rot="-5400000">
        <a:off x="2302609" y="1643104"/>
        <a:ext cx="172385" cy="182720"/>
      </dsp:txXfrm>
    </dsp:sp>
    <dsp:sp modelId="{29FEACE6-413F-4BC9-8521-E5B6F7DD7EDF}">
      <dsp:nvSpPr>
        <dsp:cNvPr id="0" name=""/>
        <dsp:cNvSpPr/>
      </dsp:nvSpPr>
      <dsp:spPr>
        <a:xfrm>
          <a:off x="0" y="1947637"/>
          <a:ext cx="4777606" cy="638466"/>
        </a:xfrm>
        <a:prstGeom prst="roundRect">
          <a:avLst>
            <a:gd name="adj" fmla="val 10000"/>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事実認定</a:t>
          </a:r>
        </a:p>
      </dsp:txBody>
      <dsp:txXfrm>
        <a:off x="18700" y="1966337"/>
        <a:ext cx="4740206" cy="601066"/>
      </dsp:txXfrm>
    </dsp:sp>
    <dsp:sp modelId="{DFDCBB4D-599D-4471-A674-DC72340FA3F6}">
      <dsp:nvSpPr>
        <dsp:cNvPr id="0" name=""/>
        <dsp:cNvSpPr/>
      </dsp:nvSpPr>
      <dsp:spPr>
        <a:xfrm rot="5400000">
          <a:off x="2279892" y="2587663"/>
          <a:ext cx="217821" cy="287309"/>
        </a:xfrm>
        <a:prstGeom prst="rightArrow">
          <a:avLst>
            <a:gd name="adj1" fmla="val 60000"/>
            <a:gd name="adj2" fmla="val 5000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rot="-5400000">
        <a:off x="2302610" y="2622407"/>
        <a:ext cx="172385" cy="152475"/>
      </dsp:txXfrm>
    </dsp:sp>
    <dsp:sp modelId="{D0D91FD9-02E1-43ED-925B-FA13E437E8A9}">
      <dsp:nvSpPr>
        <dsp:cNvPr id="0" name=""/>
        <dsp:cNvSpPr/>
      </dsp:nvSpPr>
      <dsp:spPr>
        <a:xfrm>
          <a:off x="-14878" y="2876532"/>
          <a:ext cx="4807363" cy="638466"/>
        </a:xfrm>
        <a:prstGeom prst="roundRect">
          <a:avLst>
            <a:gd name="adj" fmla="val 1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ハラスメント該当性の判断と事後対応</a:t>
          </a:r>
        </a:p>
      </dsp:txBody>
      <dsp:txXfrm>
        <a:off x="3822" y="2895232"/>
        <a:ext cx="4769963" cy="60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9FD9-0C14-44BA-A9AA-63BE2B930272}">
      <dsp:nvSpPr>
        <dsp:cNvPr id="0" name=""/>
        <dsp:cNvSpPr/>
      </dsp:nvSpPr>
      <dsp:spPr>
        <a:xfrm rot="5400000">
          <a:off x="-165690" y="276060"/>
          <a:ext cx="1104601" cy="77322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メイリオ" panose="020B0604030504040204" pitchFamily="50" charset="-128"/>
              <a:ea typeface="メイリオ" panose="020B0604030504040204" pitchFamily="50" charset="-128"/>
            </a:rPr>
            <a:t>相談者</a:t>
          </a:r>
        </a:p>
      </dsp:txBody>
      <dsp:txXfrm rot="-5400000">
        <a:off x="1" y="496981"/>
        <a:ext cx="773221" cy="331380"/>
      </dsp:txXfrm>
    </dsp:sp>
    <dsp:sp modelId="{81C171D6-B82D-49B7-9115-EA086DE3B8F0}">
      <dsp:nvSpPr>
        <dsp:cNvPr id="0" name=""/>
        <dsp:cNvSpPr/>
      </dsp:nvSpPr>
      <dsp:spPr>
        <a:xfrm rot="5400000">
          <a:off x="3593285" y="-2816243"/>
          <a:ext cx="931465" cy="657159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8000" rIns="8890" bIns="8890" numCol="1" spcCol="1270" anchor="ctr" anchorCtr="0">
          <a:noAutofit/>
        </a:bodyPr>
        <a:lstStyle/>
        <a:p>
          <a:pPr marL="114300" lvl="1" indent="-114300" algn="l" defTabSz="622300">
            <a:lnSpc>
              <a:spcPts val="1680"/>
            </a:lnSpc>
            <a:spcBef>
              <a:spcPct val="0"/>
            </a:spcBef>
            <a:spcAft>
              <a:spcPct val="15000"/>
            </a:spcAft>
            <a:buFont typeface="Wingdings" panose="05000000000000000000" pitchFamily="2" charset="2"/>
            <a:buChar char="n"/>
          </a:pPr>
          <a:r>
            <a:rPr kumimoji="1" lang="ja-JP" altLang="en-US" sz="1400" kern="1200" dirty="0">
              <a:latin typeface="メイリオ" panose="020B0604030504040204" pitchFamily="50" charset="-128"/>
              <a:ea typeface="メイリオ" panose="020B0604030504040204" pitchFamily="50" charset="-128"/>
            </a:rPr>
            <a:t> どのような被害を受けたのかを具体的に確認</a:t>
          </a:r>
        </a:p>
        <a:p>
          <a:pPr marL="114300" lvl="1" indent="-114300" algn="l" defTabSz="622300">
            <a:lnSpc>
              <a:spcPts val="1680"/>
            </a:lnSpc>
            <a:spcBef>
              <a:spcPct val="0"/>
            </a:spcBef>
            <a:spcAft>
              <a:spcPct val="15000"/>
            </a:spcAft>
            <a:buFont typeface="Wingdings" panose="05000000000000000000" pitchFamily="2" charset="2"/>
            <a:buChar char="n"/>
          </a:pPr>
          <a:r>
            <a:rPr kumimoji="1" lang="ja-JP" altLang="en-US" sz="1400" kern="1200" dirty="0">
              <a:latin typeface="メイリオ" panose="020B0604030504040204" pitchFamily="50" charset="-128"/>
              <a:ea typeface="メイリオ" panose="020B0604030504040204" pitchFamily="50" charset="-128"/>
            </a:rPr>
            <a:t> 供述を裏付ける資料の収集</a:t>
          </a:r>
        </a:p>
        <a:p>
          <a:pPr marL="114300" lvl="1" indent="-114300" algn="l" defTabSz="622300">
            <a:lnSpc>
              <a:spcPts val="1680"/>
            </a:lnSpc>
            <a:spcBef>
              <a:spcPct val="0"/>
            </a:spcBef>
            <a:spcAft>
              <a:spcPct val="15000"/>
            </a:spcAft>
            <a:buFont typeface="Wingdings" panose="05000000000000000000" pitchFamily="2" charset="2"/>
            <a:buChar char="n"/>
          </a:pPr>
          <a:r>
            <a:rPr kumimoji="1" lang="ja-JP" altLang="en-US" sz="1400" kern="1200" dirty="0">
              <a:latin typeface="メイリオ" panose="020B0604030504040204" pitchFamily="50" charset="-128"/>
              <a:ea typeface="メイリオ" panose="020B0604030504040204" pitchFamily="50" charset="-128"/>
            </a:rPr>
            <a:t> 関係者の洗い出し</a:t>
          </a:r>
        </a:p>
      </dsp:txBody>
      <dsp:txXfrm rot="-5400000">
        <a:off x="773221" y="49291"/>
        <a:ext cx="6526124" cy="840525"/>
      </dsp:txXfrm>
    </dsp:sp>
    <dsp:sp modelId="{A857AF42-CE94-4DFD-899A-E9BE2CBF4C5D}">
      <dsp:nvSpPr>
        <dsp:cNvPr id="0" name=""/>
        <dsp:cNvSpPr/>
      </dsp:nvSpPr>
      <dsp:spPr>
        <a:xfrm rot="5400000">
          <a:off x="-165690" y="1297330"/>
          <a:ext cx="1104601" cy="773221"/>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メイリオ" panose="020B0604030504040204" pitchFamily="50" charset="-128"/>
              <a:ea typeface="メイリオ" panose="020B0604030504040204" pitchFamily="50" charset="-128"/>
            </a:rPr>
            <a:t>関係者</a:t>
          </a:r>
        </a:p>
      </dsp:txBody>
      <dsp:txXfrm rot="-5400000">
        <a:off x="1" y="1518251"/>
        <a:ext cx="773221" cy="331380"/>
      </dsp:txXfrm>
    </dsp:sp>
    <dsp:sp modelId="{7887EDF1-F54C-48F1-B65B-D148FD58B170}">
      <dsp:nvSpPr>
        <dsp:cNvPr id="0" name=""/>
        <dsp:cNvSpPr/>
      </dsp:nvSpPr>
      <dsp:spPr>
        <a:xfrm rot="5400000">
          <a:off x="3605926" y="-1795161"/>
          <a:ext cx="906183" cy="657159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ts val="1680"/>
            </a:lnSpc>
            <a:spcBef>
              <a:spcPct val="0"/>
            </a:spcBef>
            <a:spcAft>
              <a:spcPct val="15000"/>
            </a:spcAft>
            <a:buFont typeface="Wingdings" panose="05000000000000000000" pitchFamily="2" charset="2"/>
            <a:buChar char="n"/>
          </a:pPr>
          <a:r>
            <a:rPr kumimoji="1" lang="en-US" altLang="ja-JP" sz="1400" kern="1200" dirty="0">
              <a:latin typeface="メイリオ" panose="020B0604030504040204" pitchFamily="50" charset="-128"/>
              <a:ea typeface="メイリオ" panose="020B0604030504040204" pitchFamily="50" charset="-128"/>
            </a:rPr>
            <a:t> </a:t>
          </a:r>
          <a:r>
            <a:rPr kumimoji="1" lang="ja-JP" altLang="en-US" sz="1400" kern="1200" dirty="0">
              <a:latin typeface="メイリオ" panose="020B0604030504040204" pitchFamily="50" charset="-128"/>
              <a:ea typeface="メイリオ" panose="020B0604030504040204" pitchFamily="50" charset="-128"/>
            </a:rPr>
            <a:t>相談者の供述の裏付けが可能かという視点でヒアリングを行う</a:t>
          </a:r>
        </a:p>
        <a:p>
          <a:pPr marL="114300" lvl="1" indent="-114300" algn="l" defTabSz="622300">
            <a:lnSpc>
              <a:spcPts val="1680"/>
            </a:lnSpc>
            <a:spcBef>
              <a:spcPct val="0"/>
            </a:spcBef>
            <a:spcAft>
              <a:spcPct val="15000"/>
            </a:spcAft>
            <a:buFont typeface="Wingdings" panose="05000000000000000000" pitchFamily="2" charset="2"/>
            <a:buChar char="n"/>
          </a:pPr>
          <a:r>
            <a:rPr kumimoji="1" lang="en-US" altLang="ja-JP" sz="1400" kern="1200" dirty="0">
              <a:latin typeface="メイリオ" panose="020B0604030504040204" pitchFamily="50" charset="-128"/>
              <a:ea typeface="メイリオ" panose="020B0604030504040204" pitchFamily="50" charset="-128"/>
            </a:rPr>
            <a:t> </a:t>
          </a:r>
          <a:r>
            <a:rPr kumimoji="1" lang="ja-JP" altLang="en-US" sz="1400" kern="1200" dirty="0">
              <a:latin typeface="メイリオ" panose="020B0604030504040204" pitchFamily="50" charset="-128"/>
              <a:ea typeface="メイリオ" panose="020B0604030504040204" pitchFamily="50" charset="-128"/>
            </a:rPr>
            <a:t>被害に関する資料の収集（あれば）</a:t>
          </a:r>
        </a:p>
        <a:p>
          <a:pPr marL="114300" lvl="1" indent="-114300" algn="l" defTabSz="622300">
            <a:lnSpc>
              <a:spcPts val="1680"/>
            </a:lnSpc>
            <a:spcBef>
              <a:spcPct val="0"/>
            </a:spcBef>
            <a:spcAft>
              <a:spcPct val="15000"/>
            </a:spcAft>
            <a:buFont typeface="Wingdings" panose="05000000000000000000" pitchFamily="2" charset="2"/>
            <a:buChar char="n"/>
          </a:pPr>
          <a:r>
            <a:rPr kumimoji="1" lang="en-US" altLang="ja-JP" sz="1400" kern="1200" dirty="0">
              <a:latin typeface="メイリオ" panose="020B0604030504040204" pitchFamily="50" charset="-128"/>
              <a:ea typeface="メイリオ" panose="020B0604030504040204" pitchFamily="50" charset="-128"/>
            </a:rPr>
            <a:t> </a:t>
          </a:r>
          <a:r>
            <a:rPr kumimoji="1" lang="ja-JP" altLang="en-US" sz="1400" kern="1200" dirty="0">
              <a:latin typeface="メイリオ" panose="020B0604030504040204" pitchFamily="50" charset="-128"/>
              <a:ea typeface="メイリオ" panose="020B0604030504040204" pitchFamily="50" charset="-128"/>
            </a:rPr>
            <a:t>相談者・行為者との関係を確認</a:t>
          </a:r>
        </a:p>
      </dsp:txBody>
      <dsp:txXfrm rot="-5400000">
        <a:off x="773221" y="1081780"/>
        <a:ext cx="6527358" cy="817711"/>
      </dsp:txXfrm>
    </dsp:sp>
    <dsp:sp modelId="{0C43F499-3556-4A91-88A1-E17A1851E56F}">
      <dsp:nvSpPr>
        <dsp:cNvPr id="0" name=""/>
        <dsp:cNvSpPr/>
      </dsp:nvSpPr>
      <dsp:spPr>
        <a:xfrm rot="5400000">
          <a:off x="-165690" y="2392224"/>
          <a:ext cx="1104601" cy="773221"/>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メイリオ" panose="020B0604030504040204" pitchFamily="50" charset="-128"/>
              <a:ea typeface="メイリオ" panose="020B0604030504040204" pitchFamily="50" charset="-128"/>
            </a:rPr>
            <a:t>行為者</a:t>
          </a:r>
        </a:p>
      </dsp:txBody>
      <dsp:txXfrm rot="-5400000">
        <a:off x="1" y="2613145"/>
        <a:ext cx="773221" cy="331380"/>
      </dsp:txXfrm>
    </dsp:sp>
    <dsp:sp modelId="{AE194785-00BC-4E36-9FED-357AC78FD09E}">
      <dsp:nvSpPr>
        <dsp:cNvPr id="0" name=""/>
        <dsp:cNvSpPr/>
      </dsp:nvSpPr>
      <dsp:spPr>
        <a:xfrm rot="5400000">
          <a:off x="3532303" y="-700267"/>
          <a:ext cx="1053429" cy="6571594"/>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ts val="1680"/>
            </a:lnSpc>
            <a:spcBef>
              <a:spcPct val="0"/>
            </a:spcBef>
            <a:spcAft>
              <a:spcPct val="15000"/>
            </a:spcAft>
            <a:buFont typeface="Wingdings" panose="05000000000000000000" pitchFamily="2" charset="2"/>
            <a:buChar char="n"/>
          </a:pPr>
          <a:r>
            <a:rPr kumimoji="1" lang="en-US" altLang="ja-JP" sz="1400" kern="1200" dirty="0">
              <a:latin typeface="メイリオ" panose="020B0604030504040204" pitchFamily="50" charset="-128"/>
              <a:ea typeface="メイリオ" panose="020B0604030504040204" pitchFamily="50" charset="-128"/>
            </a:rPr>
            <a:t> </a:t>
          </a:r>
          <a:r>
            <a:rPr kumimoji="1" lang="ja-JP" altLang="en-US" sz="1400" kern="1200" dirty="0">
              <a:latin typeface="メイリオ" panose="020B0604030504040204" pitchFamily="50" charset="-128"/>
              <a:ea typeface="メイリオ" panose="020B0604030504040204" pitchFamily="50" charset="-128"/>
            </a:rPr>
            <a:t>被害申告のあった事実について、行為者の認否を確認</a:t>
          </a:r>
        </a:p>
        <a:p>
          <a:pPr marL="114300" lvl="1" indent="-114300" algn="l" defTabSz="622300">
            <a:lnSpc>
              <a:spcPts val="1680"/>
            </a:lnSpc>
            <a:spcBef>
              <a:spcPct val="0"/>
            </a:spcBef>
            <a:spcAft>
              <a:spcPct val="15000"/>
            </a:spcAft>
            <a:buFont typeface="Wingdings" panose="05000000000000000000" pitchFamily="2" charset="2"/>
            <a:buChar char="n"/>
          </a:pPr>
          <a:r>
            <a:rPr kumimoji="1" lang="en-US" altLang="ja-JP" sz="1400" kern="1200" dirty="0">
              <a:latin typeface="メイリオ" panose="020B0604030504040204" pitchFamily="50" charset="-128"/>
              <a:ea typeface="メイリオ" panose="020B0604030504040204" pitchFamily="50" charset="-128"/>
            </a:rPr>
            <a:t> </a:t>
          </a:r>
          <a:r>
            <a:rPr kumimoji="1" lang="ja-JP" altLang="en-US" sz="1400" kern="1200" dirty="0">
              <a:latin typeface="メイリオ" panose="020B0604030504040204" pitchFamily="50" charset="-128"/>
              <a:ea typeface="メイリオ" panose="020B0604030504040204" pitchFamily="50" charset="-128"/>
            </a:rPr>
            <a:t>行為者の主張を確認（行為に至った経緯、動機などの確認）</a:t>
          </a:r>
        </a:p>
        <a:p>
          <a:pPr marL="114300" lvl="1" indent="-114300" algn="l" defTabSz="622300">
            <a:lnSpc>
              <a:spcPts val="1680"/>
            </a:lnSpc>
            <a:spcBef>
              <a:spcPct val="0"/>
            </a:spcBef>
            <a:spcAft>
              <a:spcPct val="15000"/>
            </a:spcAft>
            <a:buFont typeface="Wingdings" panose="05000000000000000000" pitchFamily="2" charset="2"/>
            <a:buChar char="n"/>
          </a:pPr>
          <a:r>
            <a:rPr kumimoji="1" lang="en-US" altLang="ja-JP" sz="1400" kern="1200" dirty="0">
              <a:latin typeface="メイリオ" panose="020B0604030504040204" pitchFamily="50" charset="-128"/>
              <a:ea typeface="メイリオ" panose="020B0604030504040204" pitchFamily="50" charset="-128"/>
            </a:rPr>
            <a:t> </a:t>
          </a:r>
          <a:r>
            <a:rPr kumimoji="1" lang="ja-JP" altLang="en-US" sz="1400" kern="1200" dirty="0">
              <a:latin typeface="メイリオ" panose="020B0604030504040204" pitchFamily="50" charset="-128"/>
              <a:ea typeface="メイリオ" panose="020B0604030504040204" pitchFamily="50" charset="-128"/>
            </a:rPr>
            <a:t>行為者の主張を裏付ける資料の収集</a:t>
          </a:r>
        </a:p>
      </dsp:txBody>
      <dsp:txXfrm rot="-5400000">
        <a:off x="773221" y="2110239"/>
        <a:ext cx="6520170" cy="950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CABBE-A963-4CEF-8CFD-1503565BBB6F}">
      <dsp:nvSpPr>
        <dsp:cNvPr id="0" name=""/>
        <dsp:cNvSpPr/>
      </dsp:nvSpPr>
      <dsp:spPr>
        <a:xfrm>
          <a:off x="72013" y="1984"/>
          <a:ext cx="4608500" cy="10150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latin typeface="メイリオ" panose="020B0604030504040204" pitchFamily="50" charset="-128"/>
              <a:ea typeface="メイリオ" panose="020B0604030504040204" pitchFamily="50" charset="-128"/>
            </a:rPr>
            <a:t>B </a:t>
          </a:r>
          <a:r>
            <a:rPr kumimoji="1" lang="ja-JP" altLang="en-US" sz="1400" kern="1200" dirty="0">
              <a:latin typeface="メイリオ" panose="020B0604030504040204" pitchFamily="50" charset="-128"/>
              <a:ea typeface="メイリオ" panose="020B0604030504040204" pitchFamily="50" charset="-128"/>
            </a:rPr>
            <a:t>部長が各言動をした事実があるかどうかの認定</a:t>
          </a:r>
          <a:br>
            <a:rPr kumimoji="1" lang="en-US" altLang="ja-JP" sz="1400" kern="1200" dirty="0">
              <a:latin typeface="メイリオ" panose="020B0604030504040204" pitchFamily="50" charset="-128"/>
              <a:ea typeface="メイリオ" panose="020B0604030504040204" pitchFamily="50" charset="-128"/>
            </a:rPr>
          </a:br>
          <a:r>
            <a:rPr kumimoji="1" lang="ja-JP" altLang="en-US" sz="1400" kern="1200" dirty="0">
              <a:latin typeface="メイリオ" panose="020B0604030504040204" pitchFamily="50" charset="-128"/>
              <a:ea typeface="メイリオ" panose="020B0604030504040204" pitchFamily="50" charset="-128"/>
            </a:rPr>
            <a:t>＝事実認定の問題</a:t>
          </a:r>
        </a:p>
      </dsp:txBody>
      <dsp:txXfrm>
        <a:off x="101742" y="31713"/>
        <a:ext cx="4549042" cy="955549"/>
      </dsp:txXfrm>
    </dsp:sp>
    <dsp:sp modelId="{6419A23F-EBEC-4279-A4C1-619137031B09}">
      <dsp:nvSpPr>
        <dsp:cNvPr id="0" name=""/>
        <dsp:cNvSpPr/>
      </dsp:nvSpPr>
      <dsp:spPr>
        <a:xfrm rot="5400000">
          <a:off x="2185950" y="1042367"/>
          <a:ext cx="380627" cy="4567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latin typeface="メイリオ" panose="020B0604030504040204" pitchFamily="50" charset="-128"/>
            <a:ea typeface="メイリオ" panose="020B0604030504040204" pitchFamily="50" charset="-128"/>
          </a:endParaRPr>
        </a:p>
      </dsp:txBody>
      <dsp:txXfrm rot="-5400000">
        <a:off x="2239238" y="1080430"/>
        <a:ext cx="274051" cy="266439"/>
      </dsp:txXfrm>
    </dsp:sp>
    <dsp:sp modelId="{057772CC-3337-4D69-8967-C7A9F3BF7E6B}">
      <dsp:nvSpPr>
        <dsp:cNvPr id="0" name=""/>
        <dsp:cNvSpPr/>
      </dsp:nvSpPr>
      <dsp:spPr>
        <a:xfrm>
          <a:off x="72013" y="1524496"/>
          <a:ext cx="4608500" cy="101500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latin typeface="メイリオ" panose="020B0604030504040204" pitchFamily="50" charset="-128"/>
              <a:ea typeface="メイリオ" panose="020B0604030504040204" pitchFamily="50" charset="-128"/>
            </a:rPr>
            <a:t>B </a:t>
          </a:r>
          <a:r>
            <a:rPr kumimoji="1" lang="ja-JP" altLang="en-US" sz="1400" kern="1200" dirty="0">
              <a:latin typeface="メイリオ" panose="020B0604030504040204" pitchFamily="50" charset="-128"/>
              <a:ea typeface="メイリオ" panose="020B0604030504040204" pitchFamily="50" charset="-128"/>
            </a:rPr>
            <a:t>部長の言動がハラスメントにあたるかを評価</a:t>
          </a:r>
          <a:br>
            <a:rPr kumimoji="1" lang="en-US" altLang="ja-JP" sz="1400" kern="1200" dirty="0">
              <a:latin typeface="メイリオ" panose="020B0604030504040204" pitchFamily="50" charset="-128"/>
              <a:ea typeface="メイリオ" panose="020B0604030504040204" pitchFamily="50" charset="-128"/>
            </a:rPr>
          </a:br>
          <a:r>
            <a:rPr kumimoji="1" lang="ja-JP" altLang="en-US" sz="1400" kern="1200" dirty="0">
              <a:latin typeface="メイリオ" panose="020B0604030504040204" pitchFamily="50" charset="-128"/>
              <a:ea typeface="メイリオ" panose="020B0604030504040204" pitchFamily="50" charset="-128"/>
            </a:rPr>
            <a:t>＝事実の評価の問題</a:t>
          </a:r>
        </a:p>
      </dsp:txBody>
      <dsp:txXfrm>
        <a:off x="101742" y="1554225"/>
        <a:ext cx="4549042" cy="955549"/>
      </dsp:txXfrm>
    </dsp:sp>
    <dsp:sp modelId="{4E1E5C45-81BC-47B2-80CC-20801B8BE886}">
      <dsp:nvSpPr>
        <dsp:cNvPr id="0" name=""/>
        <dsp:cNvSpPr/>
      </dsp:nvSpPr>
      <dsp:spPr>
        <a:xfrm rot="5400000">
          <a:off x="2185950" y="2564879"/>
          <a:ext cx="380627" cy="45675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latin typeface="メイリオ" panose="020B0604030504040204" pitchFamily="50" charset="-128"/>
            <a:ea typeface="メイリオ" panose="020B0604030504040204" pitchFamily="50" charset="-128"/>
          </a:endParaRPr>
        </a:p>
      </dsp:txBody>
      <dsp:txXfrm rot="-5400000">
        <a:off x="2239238" y="2602942"/>
        <a:ext cx="274051" cy="266439"/>
      </dsp:txXfrm>
    </dsp:sp>
    <dsp:sp modelId="{2F56334A-9F45-43FB-949C-A50911C6CF05}">
      <dsp:nvSpPr>
        <dsp:cNvPr id="0" name=""/>
        <dsp:cNvSpPr/>
      </dsp:nvSpPr>
      <dsp:spPr>
        <a:xfrm>
          <a:off x="46922" y="3047007"/>
          <a:ext cx="4658682" cy="101500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rPr>
            <a:t>ハラスメントの認定</a:t>
          </a:r>
        </a:p>
      </dsp:txBody>
      <dsp:txXfrm>
        <a:off x="76651" y="3076736"/>
        <a:ext cx="4599224" cy="955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1294" y="0"/>
            <a:ext cx="3076364" cy="511731"/>
          </a:xfrm>
          <a:prstGeom prst="rect">
            <a:avLst/>
          </a:prstGeom>
        </p:spPr>
        <p:txBody>
          <a:bodyPr vert="horz" lIns="95448" tIns="47724" rIns="95448" bIns="47724" rtlCol="0"/>
          <a:lstStyle>
            <a:lvl1pPr algn="r">
              <a:defRPr sz="1200"/>
            </a:lvl1pPr>
          </a:lstStyle>
          <a:p>
            <a:fld id="{40DE13B6-C72E-4820-921A-47239724B3C0}" type="datetimeFigureOut">
              <a:rPr kumimoji="1" lang="ja-JP" altLang="en-US" smtClean="0"/>
              <a:pPr/>
              <a:t>2023/5/31</a:t>
            </a:fld>
            <a:endParaRPr kumimoji="1" lang="ja-JP" altLang="en-US"/>
          </a:p>
        </p:txBody>
      </p:sp>
      <p:sp>
        <p:nvSpPr>
          <p:cNvPr id="4" name="フッター プレースホルダ 3"/>
          <p:cNvSpPr>
            <a:spLocks noGrp="1"/>
          </p:cNvSpPr>
          <p:nvPr>
            <p:ph type="ftr" sz="quarter" idx="2"/>
          </p:nvPr>
        </p:nvSpPr>
        <p:spPr>
          <a:xfrm>
            <a:off x="0" y="9721106"/>
            <a:ext cx="3076364" cy="511731"/>
          </a:xfrm>
          <a:prstGeom prst="rect">
            <a:avLst/>
          </a:prstGeom>
        </p:spPr>
        <p:txBody>
          <a:bodyPr vert="horz" lIns="95448" tIns="47724" rIns="95448" bIns="47724"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1294" y="9721106"/>
            <a:ext cx="3076364" cy="511731"/>
          </a:xfrm>
          <a:prstGeom prst="rect">
            <a:avLst/>
          </a:prstGeom>
        </p:spPr>
        <p:txBody>
          <a:bodyPr vert="horz" lIns="95448" tIns="47724" rIns="95448" bIns="47724" rtlCol="0" anchor="b"/>
          <a:lstStyle>
            <a:lvl1pPr algn="r">
              <a:defRPr sz="1200"/>
            </a:lvl1pPr>
          </a:lstStyle>
          <a:p>
            <a:fld id="{739FAE96-7875-4138-9287-5735ADEB45A4}" type="slidenum">
              <a:rPr kumimoji="1" lang="ja-JP" altLang="en-US" smtClean="0"/>
              <a:pPr/>
              <a:t>‹#›</a:t>
            </a:fld>
            <a:endParaRPr kumimoji="1" lang="ja-JP" altLang="en-US"/>
          </a:p>
        </p:txBody>
      </p:sp>
    </p:spTree>
    <p:extLst>
      <p:ext uri="{BB962C8B-B14F-4D97-AF65-F5344CB8AC3E}">
        <p14:creationId xmlns:p14="http://schemas.microsoft.com/office/powerpoint/2010/main" val="177111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4" y="0"/>
            <a:ext cx="3076364" cy="511731"/>
          </a:xfrm>
          <a:prstGeom prst="rect">
            <a:avLst/>
          </a:prstGeom>
        </p:spPr>
        <p:txBody>
          <a:bodyPr vert="horz" lIns="95448" tIns="47724" rIns="95448" bIns="47724" rtlCol="0"/>
          <a:lstStyle>
            <a:lvl1pPr algn="r">
              <a:defRPr sz="1200"/>
            </a:lvl1pPr>
          </a:lstStyle>
          <a:p>
            <a:fld id="{9D6A3366-D7F1-4B1F-9BD7-84E9EB148DB1}" type="datetimeFigureOut">
              <a:rPr kumimoji="1" lang="ja-JP" altLang="en-US" smtClean="0"/>
              <a:pPr/>
              <a:t>2023/5/31</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 4"/>
          <p:cNvSpPr>
            <a:spLocks noGrp="1"/>
          </p:cNvSpPr>
          <p:nvPr>
            <p:ph type="body" sz="quarter" idx="3"/>
          </p:nvPr>
        </p:nvSpPr>
        <p:spPr>
          <a:xfrm>
            <a:off x="709931" y="4861444"/>
            <a:ext cx="5679440" cy="4605576"/>
          </a:xfrm>
          <a:prstGeom prst="rect">
            <a:avLst/>
          </a:prstGeom>
        </p:spPr>
        <p:txBody>
          <a:bodyPr vert="horz" lIns="95448" tIns="47724" rIns="95448" bIns="4772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721106"/>
            <a:ext cx="3076364" cy="511731"/>
          </a:xfrm>
          <a:prstGeom prst="rect">
            <a:avLst/>
          </a:prstGeom>
        </p:spPr>
        <p:txBody>
          <a:bodyPr vert="horz" lIns="95448" tIns="47724" rIns="95448" bIns="4772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4" cy="511731"/>
          </a:xfrm>
          <a:prstGeom prst="rect">
            <a:avLst/>
          </a:prstGeom>
        </p:spPr>
        <p:txBody>
          <a:bodyPr vert="horz" lIns="95448" tIns="47724" rIns="95448" bIns="47724" rtlCol="0" anchor="b"/>
          <a:lstStyle>
            <a:lvl1pPr algn="r">
              <a:defRPr sz="1200"/>
            </a:lvl1pPr>
          </a:lstStyle>
          <a:p>
            <a:fld id="{3F097D93-FE00-4BDB-A598-4747B2D5A441}" type="slidenum">
              <a:rPr kumimoji="1" lang="ja-JP" altLang="en-US" smtClean="0"/>
              <a:pPr/>
              <a:t>‹#›</a:t>
            </a:fld>
            <a:endParaRPr kumimoji="1" lang="ja-JP" altLang="en-US"/>
          </a:p>
        </p:txBody>
      </p:sp>
    </p:spTree>
    <p:extLst>
      <p:ext uri="{BB962C8B-B14F-4D97-AF65-F5344CB8AC3E}">
        <p14:creationId xmlns:p14="http://schemas.microsoft.com/office/powerpoint/2010/main" val="31130783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それではお時間になりましたので、始めたいと思います。</a:t>
            </a:r>
            <a:endParaRPr kumimoji="1" lang="en-US" altLang="ja-JP" dirty="0"/>
          </a:p>
          <a:p>
            <a:r>
              <a:rPr kumimoji="1" lang="ja-JP" altLang="en-US" dirty="0"/>
              <a:t>私は、弁護士の中村景子と申します。</a:t>
            </a:r>
            <a:endParaRPr kumimoji="1" lang="en-US" altLang="ja-JP" dirty="0"/>
          </a:p>
          <a:p>
            <a:r>
              <a:rPr kumimoji="1" lang="ja-JP" altLang="en-US" dirty="0"/>
              <a:t>本日は、当セミナー、「もう迷わない！ハラスメント対応において絶対知っておくべき手法とポイント」にご参加くださり、ありがとうございます。</a:t>
            </a:r>
            <a:endParaRPr kumimoji="1" lang="en-US" altLang="ja-JP" dirty="0"/>
          </a:p>
          <a:p>
            <a:r>
              <a:rPr kumimoji="1" lang="ja-JP" altLang="en-US" dirty="0"/>
              <a:t>１時間ほどですが、どうぞお付き合いください。</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0</a:t>
            </a:fld>
            <a:endParaRPr kumimoji="1" lang="ja-JP" altLang="en-US"/>
          </a:p>
        </p:txBody>
      </p:sp>
    </p:spTree>
    <p:extLst>
      <p:ext uri="{BB962C8B-B14F-4D97-AF65-F5344CB8AC3E}">
        <p14:creationId xmlns:p14="http://schemas.microsoft.com/office/powerpoint/2010/main" val="307699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相談にどこまで応じるべきかを判断した裁判例として、ゆうちょ銀行というものがあります。</a:t>
            </a:r>
            <a:endParaRPr kumimoji="1" lang="en-US" altLang="ja-JP" dirty="0"/>
          </a:p>
          <a:p>
            <a:endParaRPr kumimoji="1" lang="en-US" altLang="ja-JP" dirty="0"/>
          </a:p>
          <a:p>
            <a:r>
              <a:rPr kumimoji="1" lang="en-US" altLang="ja-JP" dirty="0"/>
              <a:t>【</a:t>
            </a:r>
            <a:r>
              <a:rPr kumimoji="1" lang="ja-JP" altLang="en-US" dirty="0"/>
              <a:t>事案　読み上げる</a:t>
            </a:r>
            <a:r>
              <a:rPr kumimoji="1" lang="en-US" altLang="ja-JP" dirty="0"/>
              <a:t>】</a:t>
            </a:r>
          </a:p>
          <a:p>
            <a:endParaRPr kumimoji="1" lang="en-US" altLang="ja-JP" dirty="0"/>
          </a:p>
          <a:p>
            <a:r>
              <a:rPr kumimoji="1" lang="ja-JP" altLang="en-US" dirty="0"/>
              <a:t>裁判所は、問題となった上司の叱責が違法ではない、パワハラではないと判断しました。</a:t>
            </a:r>
            <a:endParaRPr kumimoji="1" lang="en-US" altLang="ja-JP" dirty="0"/>
          </a:p>
          <a:p>
            <a:r>
              <a:rPr kumimoji="1" lang="ja-JP" altLang="en-US" dirty="0"/>
              <a:t>しかし、叱責を受けた従業員の体調や勤務状態を改善するために、対応を検討すべきだったと判断して、会社の安全配慮義務違反を認めています。</a:t>
            </a:r>
            <a:endParaRPr kumimoji="1" lang="en-US" altLang="ja-JP" dirty="0"/>
          </a:p>
          <a:p>
            <a:endParaRPr kumimoji="1" lang="en-US" altLang="ja-JP" dirty="0"/>
          </a:p>
          <a:p>
            <a:r>
              <a:rPr kumimoji="1" lang="ja-JP" altLang="en-US" dirty="0"/>
              <a:t>この裁判例や、先ほどの指針の内容を見ると、ハラスメントにあたるかどうか微妙だと思っても、門前払いをしてしまうと、</a:t>
            </a:r>
            <a:endParaRPr kumimoji="1" lang="en-US" altLang="ja-JP" dirty="0"/>
          </a:p>
          <a:p>
            <a:r>
              <a:rPr kumimoji="1" lang="ja-JP" altLang="en-US" dirty="0"/>
              <a:t>結果的にハラスメントがなかったとしても、会社に責任が発生してしまう可能性があります。</a:t>
            </a:r>
            <a:endParaRPr kumimoji="1" lang="en-US" altLang="ja-JP" dirty="0"/>
          </a:p>
          <a:p>
            <a:endParaRPr kumimoji="1" lang="en-US" altLang="ja-JP" dirty="0"/>
          </a:p>
          <a:p>
            <a:r>
              <a:rPr kumimoji="1" lang="ja-JP" altLang="en-US" dirty="0"/>
              <a:t>なので、相談があったら、必ず応じる必要があります。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9</a:t>
            </a:fld>
            <a:endParaRPr kumimoji="1" lang="ja-JP" altLang="en-US"/>
          </a:p>
        </p:txBody>
      </p:sp>
    </p:spTree>
    <p:extLst>
      <p:ext uri="{BB962C8B-B14F-4D97-AF65-F5344CB8AC3E}">
        <p14:creationId xmlns:p14="http://schemas.microsoft.com/office/powerpoint/2010/main" val="57860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では、相談があったとき、絶対してはいけない対応とは何でしょうか。</a:t>
            </a:r>
            <a:endParaRPr kumimoji="1" lang="en-US" altLang="ja-JP" dirty="0"/>
          </a:p>
          <a:p>
            <a:endParaRPr kumimoji="1" lang="en-US" altLang="ja-JP" dirty="0"/>
          </a:p>
          <a:p>
            <a:r>
              <a:rPr kumimoji="1" lang="ja-JP" altLang="en-US" dirty="0"/>
              <a:t>まず、相談者への対応として、やってはいけないことは３つあります。</a:t>
            </a:r>
            <a:endParaRPr kumimoji="1" lang="en-US" altLang="ja-JP" dirty="0"/>
          </a:p>
          <a:p>
            <a:endParaRPr kumimoji="1" lang="en-US" altLang="ja-JP" dirty="0"/>
          </a:p>
          <a:p>
            <a:r>
              <a:rPr kumimoji="1" lang="ja-JP" altLang="en-US" dirty="0"/>
              <a:t>１つ目が、相談したことを理由に不利益な取り扱いをすることです。</a:t>
            </a:r>
          </a:p>
          <a:p>
            <a:r>
              <a:rPr kumimoji="1" lang="ja-JP" altLang="en-US" dirty="0"/>
              <a:t> </a:t>
            </a:r>
            <a:r>
              <a:rPr kumimoji="1" lang="en-US" altLang="ja-JP" dirty="0"/>
              <a:t>… </a:t>
            </a:r>
            <a:r>
              <a:rPr kumimoji="1" lang="ja-JP" altLang="en-US" dirty="0"/>
              <a:t>不利益な取り扱いとは、解雇や雇止め以外にも、仕事をさせない、雑務をさせるといったものも含まれます。</a:t>
            </a:r>
            <a:endParaRPr kumimoji="1" lang="en-US" altLang="ja-JP" dirty="0"/>
          </a:p>
          <a:p>
            <a:endParaRPr kumimoji="1" lang="en-US" altLang="ja-JP" dirty="0"/>
          </a:p>
          <a:p>
            <a:r>
              <a:rPr kumimoji="1" lang="ja-JP" altLang="en-US" dirty="0"/>
              <a:t>２つ目が、相談者の自宅待機や執務場所を、相談者の意向を確認しないまま、会社が一方的に変更することです。</a:t>
            </a:r>
            <a:endParaRPr kumimoji="1" lang="en-US" altLang="ja-JP" dirty="0"/>
          </a:p>
          <a:p>
            <a:r>
              <a:rPr kumimoji="1" lang="ja-JP" altLang="en-US" dirty="0"/>
              <a:t>これは、確実に揉めてしまいます。被害者なのになんで自分が我慢をしなければいけないのだと言われてしまいますし、裁判所も被害者に不利な対応には非常に厳しいです。</a:t>
            </a:r>
            <a:endParaRPr kumimoji="1" lang="en-US" altLang="ja-JP" dirty="0"/>
          </a:p>
          <a:p>
            <a:endParaRPr kumimoji="1" lang="ja-JP" altLang="en-US" dirty="0"/>
          </a:p>
          <a:p>
            <a:r>
              <a:rPr kumimoji="1" lang="ja-JP" altLang="en-US" dirty="0"/>
              <a:t>３つ目が、相談者が調査を望んでいない状態で、調査を進めることです。</a:t>
            </a:r>
            <a:endParaRPr kumimoji="1" lang="en-US" altLang="ja-JP" dirty="0"/>
          </a:p>
          <a:p>
            <a:r>
              <a:rPr kumimoji="1" lang="ja-JP" altLang="en-US" dirty="0"/>
              <a:t>ハラスメントの相談は、被害の申告をなので、被害者が調査を希望していない場合に、</a:t>
            </a:r>
            <a:endParaRPr kumimoji="1" lang="en-US" altLang="ja-JP" dirty="0"/>
          </a:p>
          <a:p>
            <a:r>
              <a:rPr kumimoji="1" lang="ja-JP" altLang="en-US" dirty="0"/>
              <a:t>無理やり調査をしてしまうと、プライバシーの侵害が問題になってしまいます。</a:t>
            </a:r>
            <a:endParaRPr kumimoji="1" lang="en-US" altLang="ja-JP" dirty="0"/>
          </a:p>
          <a:p>
            <a:endParaRPr kumimoji="1" lang="en-US" altLang="ja-JP" dirty="0"/>
          </a:p>
          <a:p>
            <a:r>
              <a:rPr kumimoji="1" lang="ja-JP" altLang="en-US" dirty="0"/>
              <a:t>行為者、加害者と思われる方への対応でやってはいけないことは、２つあります。</a:t>
            </a:r>
          </a:p>
          <a:p>
            <a:r>
              <a:rPr kumimoji="1" lang="ja-JP" altLang="en-US" dirty="0"/>
              <a:t>１つが、相談者から承諾を得ていないのに、行為者に相談者から被害申告があったことを伝えてしまうことです。</a:t>
            </a:r>
            <a:endParaRPr kumimoji="1" lang="en-US" altLang="ja-JP" dirty="0"/>
          </a:p>
          <a:p>
            <a:r>
              <a:rPr kumimoji="1" lang="ja-JP" altLang="en-US" dirty="0"/>
              <a:t>先ほどと同様に、プライバシーの侵害が問題になります。</a:t>
            </a:r>
            <a:endParaRPr kumimoji="1" lang="en-US" altLang="ja-JP" dirty="0"/>
          </a:p>
          <a:p>
            <a:endParaRPr kumimoji="1" lang="ja-JP" altLang="en-US" dirty="0"/>
          </a:p>
          <a:p>
            <a:r>
              <a:rPr kumimoji="1" lang="ja-JP" altLang="en-US" dirty="0"/>
              <a:t>２つ目が、無給の自宅待機を命じてしまうことです。</a:t>
            </a:r>
            <a:endParaRPr kumimoji="1" lang="en-US" altLang="ja-JP" dirty="0"/>
          </a:p>
          <a:p>
            <a:r>
              <a:rPr kumimoji="1" lang="ja-JP" altLang="en-US" dirty="0"/>
              <a:t>まだ、相談の段階では、調査ができていないので、加害行為があったかどうかが不明です。</a:t>
            </a:r>
            <a:endParaRPr kumimoji="1" lang="en-US" altLang="ja-JP" dirty="0"/>
          </a:p>
          <a:p>
            <a:r>
              <a:rPr kumimoji="1" lang="ja-JP" altLang="en-US" dirty="0"/>
              <a:t>なので、自宅待機は、会社が「自宅待機」という労務提供を命じていると整理され、民法 </a:t>
            </a:r>
            <a:r>
              <a:rPr kumimoji="1" lang="en-US" altLang="ja-JP" dirty="0"/>
              <a:t>536 </a:t>
            </a:r>
            <a:r>
              <a:rPr kumimoji="1" lang="ja-JP" altLang="en-US" dirty="0"/>
              <a:t>条 </a:t>
            </a:r>
            <a:r>
              <a:rPr kumimoji="1" lang="en-US" altLang="ja-JP" dirty="0"/>
              <a:t>2 </a:t>
            </a:r>
            <a:r>
              <a:rPr kumimoji="1" lang="ja-JP" altLang="en-US" dirty="0"/>
              <a:t>項に従って、賃金全額の支払いが必要になります。</a:t>
            </a:r>
            <a:endParaRPr kumimoji="1" lang="en-US" altLang="ja-JP" dirty="0"/>
          </a:p>
          <a:p>
            <a:r>
              <a:rPr kumimoji="1" lang="ja-JP" altLang="en-US" dirty="0"/>
              <a:t>この点は要注意ですね。</a:t>
            </a:r>
            <a:endParaRPr kumimoji="1" lang="en-US" altLang="ja-JP" dirty="0"/>
          </a:p>
          <a:p>
            <a:endParaRPr kumimoji="1" lang="en-US" altLang="ja-JP" dirty="0"/>
          </a:p>
          <a:p>
            <a:r>
              <a:rPr kumimoji="1" lang="en-US" altLang="ja-JP" dirty="0"/>
              <a:t>【</a:t>
            </a:r>
            <a:r>
              <a:rPr kumimoji="1" lang="ja-JP" altLang="en-US" dirty="0"/>
              <a:t>アニメーション</a:t>
            </a:r>
            <a:r>
              <a:rPr kumimoji="1" lang="en-US" altLang="ja-JP" dirty="0"/>
              <a:t>】</a:t>
            </a:r>
          </a:p>
          <a:p>
            <a:r>
              <a:rPr kumimoji="1" lang="ja-JP" altLang="en-US" dirty="0"/>
              <a:t>場合によっては相談者と行為者を接触させないような対応も必要です。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10</a:t>
            </a:fld>
            <a:endParaRPr kumimoji="1" lang="ja-JP" altLang="en-US"/>
          </a:p>
        </p:txBody>
      </p:sp>
    </p:spTree>
    <p:extLst>
      <p:ext uri="{BB962C8B-B14F-4D97-AF65-F5344CB8AC3E}">
        <p14:creationId xmlns:p14="http://schemas.microsoft.com/office/powerpoint/2010/main" val="428602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よく問題になる対応法をご紹介します。</a:t>
            </a:r>
            <a:endParaRPr kumimoji="1" lang="en-US" altLang="ja-JP" dirty="0"/>
          </a:p>
          <a:p>
            <a:r>
              <a:rPr kumimoji="1" lang="en-US" altLang="ja-JP" dirty="0"/>
              <a:t>【</a:t>
            </a:r>
            <a:r>
              <a:rPr kumimoji="1" lang="ja-JP" altLang="en-US" dirty="0"/>
              <a:t>読み上げる</a:t>
            </a:r>
            <a:r>
              <a:rPr kumimoji="1" lang="en-US" altLang="ja-JP" dirty="0"/>
              <a:t>】</a:t>
            </a:r>
          </a:p>
          <a:p>
            <a:r>
              <a:rPr kumimoji="1" lang="ja-JP" altLang="en-US" dirty="0"/>
              <a:t>答えは、相談に応じる必要があります。</a:t>
            </a:r>
          </a:p>
          <a:p>
            <a:r>
              <a:rPr kumimoji="1" lang="ja-JP" altLang="en-US" dirty="0"/>
              <a:t> 事実関係を調査しなければ「何があったのか」を確定できません。</a:t>
            </a:r>
            <a:endParaRPr kumimoji="1" lang="en-US" altLang="ja-JP" dirty="0"/>
          </a:p>
          <a:p>
            <a:r>
              <a:rPr kumimoji="1" lang="ja-JP" altLang="en-US" dirty="0"/>
              <a:t>確定できない状態で加害者をかばったり、相談者に問題があるような発言をすると、その行為自体が違法と評価される可能性があり、</a:t>
            </a:r>
            <a:endParaRPr kumimoji="1" lang="en-US" altLang="ja-JP" dirty="0"/>
          </a:p>
          <a:p>
            <a:r>
              <a:rPr kumimoji="1" lang="ja-JP" altLang="en-US" dirty="0"/>
              <a:t>実際にそのような裁判例もあります。</a:t>
            </a:r>
            <a:endParaRPr kumimoji="1" lang="en-US" altLang="ja-JP" dirty="0"/>
          </a:p>
          <a:p>
            <a:r>
              <a:rPr kumimoji="1" lang="ja-JP" altLang="en-US" dirty="0"/>
              <a:t>なので、門前払いは絶対してはいけません。</a:t>
            </a:r>
            <a:endParaRPr kumimoji="1" lang="en-US" altLang="ja-JP" dirty="0"/>
          </a:p>
          <a:p>
            <a:r>
              <a:rPr kumimoji="1" lang="ja-JP" altLang="en-US" dirty="0"/>
              <a:t>相談内容を聞いたうえで、事実関係の調査方法を検討する必要があります。</a:t>
            </a:r>
          </a:p>
          <a:p>
            <a:endParaRPr kumimoji="1" lang="en-US" altLang="ja-JP" dirty="0"/>
          </a:p>
          <a:p>
            <a:r>
              <a:rPr kumimoji="1" lang="en-US" altLang="ja-JP" dirty="0"/>
              <a:t>Q</a:t>
            </a:r>
            <a:r>
              <a:rPr kumimoji="1" lang="ja-JP" altLang="en-US" dirty="0"/>
              <a:t>　相談者が「加害者に知られたくない」「調査に不安がある」と言っている場合は どうしたらよいか？</a:t>
            </a:r>
          </a:p>
          <a:p>
            <a:r>
              <a:rPr kumimoji="1" lang="en-US" altLang="ja-JP" dirty="0"/>
              <a:t>A</a:t>
            </a:r>
            <a:r>
              <a:rPr kumimoji="1" lang="ja-JP" altLang="en-US" dirty="0"/>
              <a:t>　会社は相談者のプライバシーにも配慮しなければいけません。</a:t>
            </a:r>
            <a:endParaRPr kumimoji="1" lang="en-US" altLang="ja-JP" dirty="0"/>
          </a:p>
          <a:p>
            <a:r>
              <a:rPr kumimoji="1" lang="ja-JP" altLang="en-US" dirty="0"/>
              <a:t>そのため、相談者から承諾を得なければ適切な調査ができない可能性を説明して、相談者に対応をゆだねてください。</a:t>
            </a:r>
            <a:endParaRPr kumimoji="1" lang="en-US" altLang="ja-JP" dirty="0"/>
          </a:p>
          <a:p>
            <a:r>
              <a:rPr kumimoji="1" lang="ja-JP" altLang="en-US" dirty="0"/>
              <a:t>相談者が承諾した場合は、開示して良い情報の範囲を確認してください。</a:t>
            </a:r>
          </a:p>
          <a:p>
            <a:endParaRPr kumimoji="1" lang="en-US" altLang="ja-JP" dirty="0"/>
          </a:p>
          <a:p>
            <a:r>
              <a:rPr kumimoji="1" lang="ja-JP" altLang="en-US" dirty="0"/>
              <a:t>行為者にヒアリングをするときは、報復を禁止する旨を必ず伝えましょう。</a:t>
            </a:r>
            <a:endParaRPr kumimoji="1" lang="en-US" altLang="ja-JP" dirty="0"/>
          </a:p>
          <a:p>
            <a:endParaRPr kumimoji="1" lang="en-US" altLang="ja-JP" dirty="0"/>
          </a:p>
          <a:p>
            <a:r>
              <a:rPr kumimoji="1" lang="ja-JP" altLang="en-US" dirty="0"/>
              <a:t>裁判例では、被害者作成の日記のコピーを加害者に交付して保管させた行為が被害者のプライバシー権を侵害したとして、</a:t>
            </a:r>
          </a:p>
          <a:p>
            <a:r>
              <a:rPr kumimoji="1" lang="ja-JP" altLang="en-US" dirty="0"/>
              <a:t>使用者に慰謝料 </a:t>
            </a:r>
            <a:r>
              <a:rPr kumimoji="1" lang="en-US" altLang="ja-JP" dirty="0"/>
              <a:t>30 </a:t>
            </a:r>
            <a:r>
              <a:rPr kumimoji="1" lang="ja-JP" altLang="en-US" dirty="0"/>
              <a:t>万円の支払を命じたものがありますので、情報の開示範囲に関してはきちんと確認しておかなければ、責任を問われてしまいます。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11</a:t>
            </a:fld>
            <a:endParaRPr kumimoji="1" lang="ja-JP" altLang="en-US"/>
          </a:p>
        </p:txBody>
      </p:sp>
    </p:spTree>
    <p:extLst>
      <p:ext uri="{BB962C8B-B14F-4D97-AF65-F5344CB8AC3E}">
        <p14:creationId xmlns:p14="http://schemas.microsoft.com/office/powerpoint/2010/main" val="397941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以上が、相談時の対応方法についてです。</a:t>
            </a:r>
            <a:endParaRPr kumimoji="1" lang="en-US" altLang="ja-JP" dirty="0"/>
          </a:p>
          <a:p>
            <a:r>
              <a:rPr kumimoji="1" lang="ja-JP" altLang="en-US" dirty="0"/>
              <a:t>続いて、事実関係の調査方法と知っておくべきポイントをご紹介します。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12</a:t>
            </a:fld>
            <a:endParaRPr kumimoji="1" lang="ja-JP" altLang="en-US"/>
          </a:p>
        </p:txBody>
      </p:sp>
    </p:spTree>
    <p:extLst>
      <p:ext uri="{BB962C8B-B14F-4D97-AF65-F5344CB8AC3E}">
        <p14:creationId xmlns:p14="http://schemas.microsoft.com/office/powerpoint/2010/main" val="84714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そもそも、事実関係の調査は何のためにやるのか？獲得目標は何なのか？というところですが、</a:t>
            </a:r>
            <a:endParaRPr kumimoji="1" lang="en-US" altLang="ja-JP" dirty="0"/>
          </a:p>
          <a:p>
            <a:r>
              <a:rPr kumimoji="1" lang="ja-JP" altLang="en-US" dirty="0"/>
              <a:t>事実関係の調査は「本当は何があったのか？」を確認するための作業です。</a:t>
            </a:r>
            <a:endParaRPr kumimoji="1" lang="en-US" altLang="ja-JP" dirty="0"/>
          </a:p>
          <a:p>
            <a:r>
              <a:rPr kumimoji="1" lang="ja-JP" altLang="en-US" dirty="0"/>
              <a:t>中立な立場を意識してヒアリングを行い、同時に関係資料を集める方法で行います。</a:t>
            </a:r>
            <a:endParaRPr kumimoji="1" lang="en-US" altLang="ja-JP" dirty="0"/>
          </a:p>
          <a:p>
            <a:endParaRPr kumimoji="1" lang="en-US" altLang="ja-JP" dirty="0"/>
          </a:p>
          <a:p>
            <a:r>
              <a:rPr kumimoji="1" lang="ja-JP" altLang="en-US" dirty="0"/>
              <a:t>対象者ごとに確認すべき事項や、集める資料はスライドのとおりです。</a:t>
            </a:r>
            <a:endParaRPr kumimoji="1" lang="en-US" altLang="ja-JP" dirty="0"/>
          </a:p>
          <a:p>
            <a:r>
              <a:rPr kumimoji="1" lang="ja-JP" altLang="en-US" dirty="0"/>
              <a:t>相談者には、 どのような被害を受けたのかを具体的に確認し、</a:t>
            </a:r>
          </a:p>
          <a:p>
            <a:r>
              <a:rPr kumimoji="1" lang="ja-JP" altLang="en-US" dirty="0"/>
              <a:t> 供述を裏付ける資料があれば提出してもらいます</a:t>
            </a:r>
          </a:p>
          <a:p>
            <a:r>
              <a:rPr kumimoji="1" lang="ja-JP" altLang="en-US" dirty="0"/>
              <a:t> 関係者は誰なのか、目撃者はいるのか、相談した人はいるのかも合わせて確認します。</a:t>
            </a:r>
            <a:endParaRPr kumimoji="1" lang="en-US" altLang="ja-JP" dirty="0"/>
          </a:p>
          <a:p>
            <a:endParaRPr kumimoji="1" lang="en-US" altLang="ja-JP" dirty="0"/>
          </a:p>
          <a:p>
            <a:r>
              <a:rPr kumimoji="1" lang="ja-JP" altLang="en-US" dirty="0"/>
              <a:t>関係者・目撃者には、相談者の供述の裏付けが可能かという観点から、ヒアリングをします</a:t>
            </a:r>
          </a:p>
          <a:p>
            <a:r>
              <a:rPr kumimoji="1" lang="ja-JP" altLang="en-US" dirty="0"/>
              <a:t>被害に関する資料を関係者や目撃者が持っていれば、提供してもらいます</a:t>
            </a:r>
            <a:endParaRPr kumimoji="1" lang="en-US" altLang="ja-JP" dirty="0"/>
          </a:p>
          <a:p>
            <a:r>
              <a:rPr kumimoji="1" lang="ja-JP" altLang="en-US" dirty="0"/>
              <a:t>例えば、</a:t>
            </a:r>
            <a:r>
              <a:rPr kumimoji="1" lang="en-US" altLang="ja-JP" dirty="0"/>
              <a:t>LINE</a:t>
            </a:r>
            <a:r>
              <a:rPr kumimoji="1" lang="ja-JP" altLang="en-US" dirty="0"/>
              <a:t>メッセージなどですね</a:t>
            </a:r>
          </a:p>
          <a:p>
            <a:r>
              <a:rPr kumimoji="1" lang="ja-JP" altLang="en-US" dirty="0"/>
              <a:t>また、関係者は、相談者・行為者とどういう関係かを確認します</a:t>
            </a:r>
            <a:endParaRPr kumimoji="1" lang="en-US" altLang="ja-JP" dirty="0"/>
          </a:p>
          <a:p>
            <a:r>
              <a:rPr kumimoji="1" lang="ja-JP" altLang="en-US" dirty="0"/>
              <a:t>これは、証言を信用できるのかというところでポイントになってきます</a:t>
            </a:r>
            <a:endParaRPr kumimoji="1" lang="en-US" altLang="ja-JP" dirty="0"/>
          </a:p>
          <a:p>
            <a:endParaRPr kumimoji="1" lang="en-US" altLang="ja-JP" dirty="0"/>
          </a:p>
          <a:p>
            <a:r>
              <a:rPr kumimoji="1" lang="ja-JP" altLang="en-US" dirty="0"/>
              <a:t>行為者に対しては、被害申告のあった事実について、行為者の認否を確認します。</a:t>
            </a:r>
          </a:p>
          <a:p>
            <a:r>
              <a:rPr kumimoji="1" lang="ja-JP" altLang="en-US" dirty="0"/>
              <a:t>その際、行為者側の主張、例えば行為に至った経緯や動機など、弁解を確認します。</a:t>
            </a:r>
          </a:p>
          <a:p>
            <a:r>
              <a:rPr kumimoji="1" lang="ja-JP" altLang="en-US" dirty="0"/>
              <a:t>また、行為者の主張を裏付ける資料があれば提出してもらいます。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13</a:t>
            </a:fld>
            <a:endParaRPr kumimoji="1" lang="ja-JP" altLang="en-US"/>
          </a:p>
        </p:txBody>
      </p:sp>
    </p:spTree>
    <p:extLst>
      <p:ext uri="{BB962C8B-B14F-4D97-AF65-F5344CB8AC3E}">
        <p14:creationId xmlns:p14="http://schemas.microsoft.com/office/powerpoint/2010/main" val="4108107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皆さんが最も難しいと思われるのは、ヒアリングの方法だと思います。</a:t>
            </a:r>
            <a:endParaRPr kumimoji="1" lang="en-US" altLang="ja-JP" dirty="0"/>
          </a:p>
          <a:p>
            <a:r>
              <a:rPr kumimoji="1" lang="ja-JP" altLang="en-US" dirty="0"/>
              <a:t>ヒアリングのとき、これだけは確認すべき３つの点があります。</a:t>
            </a:r>
            <a:endParaRPr kumimoji="1" lang="en-US" altLang="ja-JP" dirty="0"/>
          </a:p>
          <a:p>
            <a:r>
              <a:rPr kumimoji="1" lang="ja-JP" altLang="en-US" dirty="0"/>
              <a:t>①　事実は いつ、だれが、どこで、何を、どのように したのかを聴取し</a:t>
            </a:r>
            <a:br>
              <a:rPr kumimoji="1" lang="ja-JP" altLang="en-US" dirty="0"/>
            </a:br>
            <a:r>
              <a:rPr kumimoji="1" lang="ja-JP" altLang="en-US" dirty="0"/>
              <a:t>      記録する</a:t>
            </a:r>
          </a:p>
          <a:p>
            <a:r>
              <a:rPr kumimoji="1" lang="ja-JP" altLang="en-US" dirty="0"/>
              <a:t>②　目撃者の有無を確認する</a:t>
            </a:r>
          </a:p>
          <a:p>
            <a:r>
              <a:rPr kumimoji="1" lang="ja-JP" altLang="en-US" dirty="0"/>
              <a:t>③　証言を裏付ける または</a:t>
            </a:r>
            <a:r>
              <a:rPr kumimoji="1" lang="en-US" altLang="ja-JP" dirty="0"/>
              <a:t> </a:t>
            </a:r>
            <a:r>
              <a:rPr kumimoji="1" lang="ja-JP" altLang="en-US" dirty="0"/>
              <a:t>関係する資料の有無を確認し、提出を促す</a:t>
            </a:r>
          </a:p>
          <a:p>
            <a:endParaRPr kumimoji="1" lang="en-US" altLang="ja-JP" dirty="0"/>
          </a:p>
          <a:p>
            <a:r>
              <a:rPr kumimoji="1" lang="en-US" altLang="ja-JP" dirty="0"/>
              <a:t>【</a:t>
            </a:r>
            <a:r>
              <a:rPr kumimoji="1" lang="ja-JP" altLang="en-US" dirty="0"/>
              <a:t>証言を裏付ける </a:t>
            </a:r>
            <a:r>
              <a:rPr kumimoji="1" lang="en-US" altLang="ja-JP" dirty="0"/>
              <a:t>or </a:t>
            </a:r>
            <a:r>
              <a:rPr kumimoji="1" lang="ja-JP" altLang="en-US" dirty="0"/>
              <a:t>関連する資料の例</a:t>
            </a:r>
            <a:r>
              <a:rPr kumimoji="1" lang="en-US" altLang="ja-JP" dirty="0"/>
              <a:t>】</a:t>
            </a:r>
            <a:r>
              <a:rPr kumimoji="1" lang="ja-JP" altLang="en-US" dirty="0"/>
              <a:t>は、</a:t>
            </a:r>
            <a:endParaRPr kumimoji="1" lang="en-US" altLang="ja-JP" dirty="0"/>
          </a:p>
          <a:p>
            <a:r>
              <a:rPr kumimoji="1" lang="ja-JP" altLang="en-US" dirty="0"/>
              <a:t>録音・録画データ、写真、</a:t>
            </a:r>
            <a:r>
              <a:rPr kumimoji="1" lang="en-US" altLang="ja-JP" dirty="0"/>
              <a:t>LINE</a:t>
            </a:r>
            <a:r>
              <a:rPr kumimoji="1" lang="ja-JP" altLang="en-US" dirty="0"/>
              <a:t>やメールのメッセージ、</a:t>
            </a:r>
          </a:p>
          <a:p>
            <a:r>
              <a:rPr kumimoji="1" lang="ja-JP" altLang="en-US" dirty="0"/>
              <a:t>日記や</a:t>
            </a:r>
            <a:r>
              <a:rPr kumimoji="1" lang="en-US" altLang="ja-JP" dirty="0"/>
              <a:t>SNS</a:t>
            </a:r>
            <a:r>
              <a:rPr kumimoji="1" lang="ja-JP" altLang="en-US" dirty="0"/>
              <a:t>への投稿記録 などが挙げられます。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14</a:t>
            </a:fld>
            <a:endParaRPr kumimoji="1" lang="ja-JP" altLang="en-US"/>
          </a:p>
        </p:txBody>
      </p:sp>
    </p:spTree>
    <p:extLst>
      <p:ext uri="{BB962C8B-B14F-4D97-AF65-F5344CB8AC3E}">
        <p14:creationId xmlns:p14="http://schemas.microsoft.com/office/powerpoint/2010/main" val="424326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次に、ヒアリングを行う際の注意事項をお話します。</a:t>
            </a:r>
            <a:endParaRPr kumimoji="1" lang="en-US" altLang="ja-JP" dirty="0"/>
          </a:p>
          <a:p>
            <a:endParaRPr kumimoji="1" lang="en-US" altLang="ja-JP" dirty="0"/>
          </a:p>
          <a:p>
            <a:r>
              <a:rPr kumimoji="1" lang="ja-JP" altLang="en-US" dirty="0"/>
              <a:t>まず、各対象者へのヒアリングに共通する注意事項としては、</a:t>
            </a:r>
            <a:endParaRPr kumimoji="1" lang="en-US" altLang="ja-JP" dirty="0"/>
          </a:p>
          <a:p>
            <a:r>
              <a:rPr kumimoji="1" lang="ja-JP" altLang="en-US" dirty="0"/>
              <a:t>・ハラスメント行為の有無について、先入観を持たずにヒアリングをする。</a:t>
            </a:r>
          </a:p>
          <a:p>
            <a:r>
              <a:rPr kumimoji="1" lang="ja-JP" altLang="en-US" dirty="0"/>
              <a:t>・ヒアリングの目的は事実関係の確認である。説教などは行わない。</a:t>
            </a:r>
          </a:p>
          <a:p>
            <a:r>
              <a:rPr kumimoji="1" lang="ja-JP" altLang="en-US" dirty="0"/>
              <a:t>・事前に主張や弁解を想定し、質問事項を検討しておく。</a:t>
            </a:r>
          </a:p>
          <a:p>
            <a:r>
              <a:rPr kumimoji="1" lang="ja-JP" altLang="en-US" dirty="0"/>
              <a:t>・ヒアリングの内容は可能であれば録音する。事前に本人の同意を得る。</a:t>
            </a:r>
          </a:p>
          <a:p>
            <a:r>
              <a:rPr kumimoji="1" lang="ja-JP" altLang="en-US" dirty="0"/>
              <a:t>・ヒアリングは個室で行い、周囲に聞かれないようにする。</a:t>
            </a:r>
          </a:p>
          <a:p>
            <a:r>
              <a:rPr kumimoji="1" lang="ja-JP" altLang="en-US" dirty="0"/>
              <a:t>というものが挙げられます。</a:t>
            </a:r>
            <a:endParaRPr kumimoji="1" lang="en-US" altLang="ja-JP" dirty="0"/>
          </a:p>
          <a:p>
            <a:endParaRPr kumimoji="1" lang="en-US" altLang="ja-JP" dirty="0"/>
          </a:p>
          <a:p>
            <a:r>
              <a:rPr kumimoji="1" lang="ja-JP" altLang="en-US" dirty="0"/>
              <a:t>対象者別の注意事項としては、</a:t>
            </a:r>
            <a:endParaRPr kumimoji="1" lang="en-US" altLang="ja-JP" dirty="0"/>
          </a:p>
          <a:p>
            <a:r>
              <a:rPr kumimoji="1" lang="ja-JP" altLang="en-US" dirty="0"/>
              <a:t>まず、相談者は、</a:t>
            </a:r>
            <a:endParaRPr kumimoji="1" lang="en-US" altLang="ja-JP" dirty="0"/>
          </a:p>
          <a:p>
            <a:r>
              <a:rPr kumimoji="1" lang="ja-JP" altLang="en-US" dirty="0"/>
              <a:t>とにかく自由に話をしてもらい、不足している情報を質問する形式をとるといいです。</a:t>
            </a:r>
            <a:endParaRPr kumimoji="1" lang="en-US" altLang="ja-JP" dirty="0"/>
          </a:p>
          <a:p>
            <a:r>
              <a:rPr kumimoji="1" lang="ja-JP" altLang="en-US" dirty="0"/>
              <a:t>１度にヒアリングを済ませる必要はないので、相談者の感情に配慮してヒアリングを複数に分けることも大切です。</a:t>
            </a:r>
          </a:p>
          <a:p>
            <a:r>
              <a:rPr kumimoji="1" lang="ja-JP" altLang="en-US" dirty="0"/>
              <a:t>何度も繰り返していますが、行為者・加害者へのヒアリングを含む調査を行うことを説明し、資料開示の範囲への同意を得ることは絶対必要です。</a:t>
            </a:r>
            <a:endParaRPr kumimoji="1" lang="en-US" altLang="ja-JP" dirty="0"/>
          </a:p>
          <a:p>
            <a:endParaRPr kumimoji="1" lang="en-US" altLang="ja-JP" dirty="0"/>
          </a:p>
          <a:p>
            <a:r>
              <a:rPr kumimoji="1" lang="ja-JP" altLang="en-US" dirty="0"/>
              <a:t>関係者には、当事者の主張と一致するかという観点で、ヒアリングをすることが大切です。</a:t>
            </a:r>
          </a:p>
          <a:p>
            <a:r>
              <a:rPr kumimoji="1" lang="ja-JP" altLang="en-US" dirty="0"/>
              <a:t>また、絶対に指示すべき点として、ヒアリングの内容の他言を禁止することが挙げられます。</a:t>
            </a:r>
            <a:endParaRPr kumimoji="1" lang="en-US" altLang="ja-JP" dirty="0"/>
          </a:p>
          <a:p>
            <a:r>
              <a:rPr kumimoji="1" lang="ja-JP" altLang="en-US" dirty="0"/>
              <a:t>行為者と口裏を合わせてしまい、証拠隠滅の可能性もあり、被害者が困ってしまう可能性もあります。</a:t>
            </a:r>
            <a:endParaRPr kumimoji="1" lang="en-US" altLang="ja-JP" dirty="0"/>
          </a:p>
          <a:p>
            <a:endParaRPr kumimoji="1" lang="en-US" altLang="ja-JP" dirty="0"/>
          </a:p>
          <a:p>
            <a:r>
              <a:rPr kumimoji="1" lang="ja-JP" altLang="en-US" dirty="0"/>
              <a:t>行為者ヒアリングは、ヒアリングは予告なしに行うことを推奨します。</a:t>
            </a:r>
            <a:endParaRPr kumimoji="1" lang="en-US" altLang="ja-JP" dirty="0"/>
          </a:p>
          <a:p>
            <a:r>
              <a:rPr kumimoji="1" lang="ja-JP" altLang="en-US" dirty="0"/>
              <a:t>また、会社の把握している情報を開示せず、まずは行為者本人の認識を話させるスタンスで進めることで、真実を話してもらえる可能性が高まります。</a:t>
            </a:r>
          </a:p>
          <a:p>
            <a:r>
              <a:rPr kumimoji="1" lang="ja-JP" altLang="en-US" dirty="0"/>
              <a:t>相談者や関係者への報復は厳禁である旨ことは必ず伝えてください。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15</a:t>
            </a:fld>
            <a:endParaRPr kumimoji="1" lang="ja-JP" altLang="en-US"/>
          </a:p>
        </p:txBody>
      </p:sp>
    </p:spTree>
    <p:extLst>
      <p:ext uri="{BB962C8B-B14F-4D97-AF65-F5344CB8AC3E}">
        <p14:creationId xmlns:p14="http://schemas.microsoft.com/office/powerpoint/2010/main" val="228795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注意事項だけではなく、具体的にどのようなヒアリングが適切なのか、例を挙げてみていきましょう。</a:t>
            </a:r>
            <a:endParaRPr kumimoji="1" lang="en-US" altLang="ja-JP" dirty="0"/>
          </a:p>
          <a:p>
            <a:endParaRPr kumimoji="1" lang="en-US" altLang="ja-JP" dirty="0"/>
          </a:p>
          <a:p>
            <a:r>
              <a:rPr kumimoji="1" lang="ja-JP" altLang="en-US" dirty="0"/>
              <a:t>例えば事例の相談者、</a:t>
            </a:r>
            <a:r>
              <a:rPr kumimoji="1" lang="en-US" altLang="ja-JP" dirty="0"/>
              <a:t>A</a:t>
            </a:r>
            <a:r>
              <a:rPr kumimoji="1" lang="ja-JP" altLang="en-US" dirty="0"/>
              <a:t>さんへのヒアリングです。</a:t>
            </a:r>
            <a:endParaRPr kumimoji="1" lang="en-US" altLang="ja-JP" dirty="0"/>
          </a:p>
          <a:p>
            <a:r>
              <a:rPr kumimoji="1" lang="ja-JP" altLang="en-US" dirty="0"/>
              <a:t>悪い例は、「</a:t>
            </a:r>
            <a:r>
              <a:rPr kumimoji="1" lang="en-US" altLang="ja-JP" dirty="0"/>
              <a:t>A </a:t>
            </a:r>
            <a:r>
              <a:rPr kumimoji="1" lang="ja-JP" altLang="en-US" dirty="0"/>
              <a:t>さんは、</a:t>
            </a:r>
            <a:r>
              <a:rPr kumimoji="1" lang="en-US" altLang="ja-JP" dirty="0"/>
              <a:t>5 </a:t>
            </a:r>
            <a:r>
              <a:rPr kumimoji="1" lang="ja-JP" altLang="en-US" dirty="0"/>
              <a:t>月 </a:t>
            </a:r>
            <a:r>
              <a:rPr kumimoji="1" lang="en-US" altLang="ja-JP" dirty="0"/>
              <a:t>26 </a:t>
            </a:r>
            <a:r>
              <a:rPr kumimoji="1" lang="ja-JP" altLang="en-US" dirty="0"/>
              <a:t>日に </a:t>
            </a:r>
            <a:r>
              <a:rPr kumimoji="1" lang="en-US" altLang="ja-JP" dirty="0"/>
              <a:t>B </a:t>
            </a:r>
            <a:r>
              <a:rPr kumimoji="1" lang="ja-JP" altLang="en-US" dirty="0"/>
              <a:t>部長から事務所内で 脇腹を触られた」とだけ記録してしまうことです。</a:t>
            </a:r>
            <a:endParaRPr kumimoji="1" lang="en-US" altLang="ja-JP" dirty="0"/>
          </a:p>
          <a:p>
            <a:r>
              <a:rPr kumimoji="1" lang="ja-JP" altLang="en-US" dirty="0"/>
              <a:t>他方、良い例は「</a:t>
            </a:r>
            <a:r>
              <a:rPr kumimoji="1" lang="en-US" altLang="ja-JP" dirty="0"/>
              <a:t>A </a:t>
            </a:r>
            <a:r>
              <a:rPr kumimoji="1" lang="ja-JP" altLang="en-US" dirty="0"/>
              <a:t>さんが、</a:t>
            </a:r>
            <a:r>
              <a:rPr kumimoji="1" lang="en-US" altLang="ja-JP" dirty="0"/>
              <a:t>5 </a:t>
            </a:r>
            <a:r>
              <a:rPr kumimoji="1" lang="ja-JP" altLang="en-US" dirty="0"/>
              <a:t>月 </a:t>
            </a:r>
            <a:r>
              <a:rPr kumimoji="1" lang="en-US" altLang="ja-JP" dirty="0"/>
              <a:t>26 </a:t>
            </a:r>
            <a:r>
              <a:rPr kumimoji="1" lang="ja-JP" altLang="en-US" dirty="0"/>
              <a:t>日午後</a:t>
            </a:r>
            <a:r>
              <a:rPr kumimoji="1" lang="en-US" altLang="ja-JP" dirty="0"/>
              <a:t>2</a:t>
            </a:r>
            <a:r>
              <a:rPr kumimoji="1" lang="ja-JP" altLang="en-US" dirty="0"/>
              <a:t>時頃、執務スペース内の複合機で 資料の印刷をしていると、</a:t>
            </a:r>
            <a:r>
              <a:rPr kumimoji="1" lang="en-US" altLang="ja-JP" dirty="0"/>
              <a:t>B </a:t>
            </a:r>
            <a:r>
              <a:rPr kumimoji="1" lang="ja-JP" altLang="en-US" dirty="0"/>
              <a:t>部長が </a:t>
            </a:r>
            <a:r>
              <a:rPr kumimoji="1" lang="en-US" altLang="ja-JP" dirty="0"/>
              <a:t>A </a:t>
            </a:r>
            <a:r>
              <a:rPr kumimoji="1" lang="ja-JP" altLang="en-US" dirty="0"/>
              <a:t>さんの後ろに立ち、両手で左右の両脇腹を</a:t>
            </a:r>
            <a:r>
              <a:rPr kumimoji="1" lang="en-US" altLang="ja-JP" dirty="0"/>
              <a:t>15</a:t>
            </a:r>
            <a:r>
              <a:rPr kumimoji="1" lang="ja-JP" altLang="en-US" dirty="0"/>
              <a:t>秒ほど掴んだ」と記録しています。</a:t>
            </a:r>
            <a:endParaRPr kumimoji="1" lang="en-US" altLang="ja-JP" dirty="0"/>
          </a:p>
          <a:p>
            <a:endParaRPr kumimoji="1" lang="en-US" altLang="ja-JP" dirty="0"/>
          </a:p>
          <a:p>
            <a:r>
              <a:rPr kumimoji="1" lang="ja-JP" altLang="en-US" dirty="0"/>
              <a:t>良い例と悪い例の違いですが、</a:t>
            </a:r>
            <a:endParaRPr kumimoji="1" lang="en-US" altLang="ja-JP" dirty="0"/>
          </a:p>
          <a:p>
            <a:endParaRPr kumimoji="1" lang="en-US" altLang="ja-JP" dirty="0"/>
          </a:p>
          <a:p>
            <a:r>
              <a:rPr kumimoji="1" lang="ja-JP" altLang="en-US" dirty="0"/>
              <a:t>悪い例は日付は特定されていますが、時刻が特定されていません。</a:t>
            </a:r>
            <a:endParaRPr kumimoji="1" lang="en-US" altLang="ja-JP" dirty="0"/>
          </a:p>
          <a:p>
            <a:r>
              <a:rPr kumimoji="1" lang="ja-JP" altLang="en-US" dirty="0"/>
              <a:t>発生の時間帯によっては、誰にも見られずに脇腹を触ることはできるのか（すなわち、</a:t>
            </a:r>
            <a:r>
              <a:rPr kumimoji="1" lang="en-US" altLang="ja-JP" dirty="0"/>
              <a:t>A</a:t>
            </a:r>
            <a:r>
              <a:rPr kumimoji="1" lang="ja-JP" altLang="en-US" dirty="0"/>
              <a:t>さんの供述の信用性）が問題になります。</a:t>
            </a:r>
            <a:endParaRPr kumimoji="1" lang="en-US" altLang="ja-JP" dirty="0"/>
          </a:p>
          <a:p>
            <a:endParaRPr kumimoji="1" lang="en-US" altLang="ja-JP" dirty="0"/>
          </a:p>
          <a:p>
            <a:r>
              <a:rPr kumimoji="1" lang="ja-JP" altLang="en-US" dirty="0"/>
              <a:t>また、悪い例は、単に「事務所内で」とありますが、事務所のどこで起きた出来事なのか特定されていません。</a:t>
            </a:r>
            <a:endParaRPr kumimoji="1" lang="en-US" altLang="ja-JP" dirty="0"/>
          </a:p>
          <a:p>
            <a:r>
              <a:rPr kumimoji="1" lang="ja-JP" altLang="en-US" dirty="0"/>
              <a:t>良い例は、複合機の前であることを特定しています。</a:t>
            </a:r>
            <a:endParaRPr kumimoji="1" lang="en-US" altLang="ja-JP" dirty="0"/>
          </a:p>
          <a:p>
            <a:r>
              <a:rPr kumimoji="1" lang="ja-JP" altLang="en-US" dirty="0"/>
              <a:t>場所によっては防犯カメラに映っているかどうかなども検討できるのでこの点も特定が必要です。</a:t>
            </a:r>
            <a:endParaRPr kumimoji="1" lang="en-US" altLang="ja-JP" dirty="0"/>
          </a:p>
          <a:p>
            <a:endParaRPr kumimoji="1" lang="en-US" altLang="ja-JP" dirty="0"/>
          </a:p>
          <a:p>
            <a:r>
              <a:rPr kumimoji="1" lang="ja-JP" altLang="en-US" dirty="0"/>
              <a:t>行為態様について、悪い例では、脇腹を触られた、という点も触られた際の</a:t>
            </a:r>
            <a:r>
              <a:rPr kumimoji="1" lang="en-US" altLang="ja-JP" dirty="0"/>
              <a:t>A</a:t>
            </a:r>
            <a:r>
              <a:rPr kumimoji="1" lang="ja-JP" altLang="en-US" dirty="0"/>
              <a:t>さんと</a:t>
            </a:r>
            <a:r>
              <a:rPr kumimoji="1" lang="en-US" altLang="ja-JP" dirty="0"/>
              <a:t>B</a:t>
            </a:r>
            <a:r>
              <a:rPr kumimoji="1" lang="ja-JP" altLang="en-US" dirty="0"/>
              <a:t>部長の位置関係はどうだったのか、どのように触られたのか、被害発生前後の事実経過が特定されていません。</a:t>
            </a:r>
            <a:endParaRPr kumimoji="1" lang="en-US" altLang="ja-JP" dirty="0"/>
          </a:p>
          <a:p>
            <a:r>
              <a:rPr kumimoji="1" lang="ja-JP" altLang="en-US" dirty="0"/>
              <a:t>良い例は、位置関係や行為態様を具体的に特定しています。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16</a:t>
            </a:fld>
            <a:endParaRPr kumimoji="1" lang="ja-JP" altLang="en-US"/>
          </a:p>
        </p:txBody>
      </p:sp>
    </p:spTree>
    <p:extLst>
      <p:ext uri="{BB962C8B-B14F-4D97-AF65-F5344CB8AC3E}">
        <p14:creationId xmlns:p14="http://schemas.microsoft.com/office/powerpoint/2010/main" val="159961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ヒアリングのときは、フォーマットを作成して項目に沿って事情を聞いていくと、聴き漏れを防ぐことができます。</a:t>
            </a:r>
            <a:endParaRPr kumimoji="1" lang="en-US" altLang="ja-JP" dirty="0"/>
          </a:p>
          <a:p>
            <a:r>
              <a:rPr kumimoji="1" lang="ja-JP" altLang="en-US" dirty="0"/>
              <a:t>これは、私がハラスメント調査を行う過程で独自に作成したフォーマットです。</a:t>
            </a:r>
            <a:endParaRPr kumimoji="1" lang="en-US" altLang="ja-JP" dirty="0"/>
          </a:p>
          <a:p>
            <a:endParaRPr kumimoji="1" lang="en-US" altLang="ja-JP" dirty="0"/>
          </a:p>
          <a:p>
            <a:r>
              <a:rPr kumimoji="1" lang="ja-JP" altLang="en-US" dirty="0"/>
              <a:t>各ハラスメント行為に</a:t>
            </a:r>
            <a:r>
              <a:rPr kumimoji="1" lang="en-US" altLang="ja-JP" dirty="0"/>
              <a:t>No</a:t>
            </a:r>
            <a:r>
              <a:rPr kumimoji="1" lang="ja-JP" altLang="en-US" dirty="0"/>
              <a:t>を振り、</a:t>
            </a:r>
            <a:endParaRPr kumimoji="1" lang="en-US" altLang="ja-JP" dirty="0"/>
          </a:p>
          <a:p>
            <a:r>
              <a:rPr kumimoji="1" lang="ja-JP" altLang="en-US" dirty="0"/>
              <a:t>誰が、誰に対して、いつ、どこで、具体的な行為態様の欄を設け、申告した事実を記載します。</a:t>
            </a:r>
            <a:endParaRPr kumimoji="1" lang="en-US" altLang="ja-JP" dirty="0"/>
          </a:p>
          <a:p>
            <a:r>
              <a:rPr kumimoji="1" lang="ja-JP" altLang="en-US" dirty="0"/>
              <a:t>目撃者がいる場合は目撃者の名前を記載し、提供を受けた資料や、依頼した事項などを記載することで、</a:t>
            </a:r>
            <a:endParaRPr kumimoji="1" lang="en-US" altLang="ja-JP" dirty="0"/>
          </a:p>
          <a:p>
            <a:r>
              <a:rPr kumimoji="1" lang="ja-JP" altLang="en-US" dirty="0"/>
              <a:t>申告内容や提供を受けた資料を一覧にすることができます。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17</a:t>
            </a:fld>
            <a:endParaRPr kumimoji="1" lang="ja-JP" altLang="en-US"/>
          </a:p>
        </p:txBody>
      </p:sp>
    </p:spTree>
    <p:extLst>
      <p:ext uri="{BB962C8B-B14F-4D97-AF65-F5344CB8AC3E}">
        <p14:creationId xmlns:p14="http://schemas.microsoft.com/office/powerpoint/2010/main" val="180879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目撃者・関係者へのヒアリングの例です。</a:t>
            </a:r>
            <a:endParaRPr kumimoji="1" lang="en-US" altLang="ja-JP" dirty="0"/>
          </a:p>
          <a:p>
            <a:endParaRPr kumimoji="1" lang="en-US" altLang="ja-JP" dirty="0"/>
          </a:p>
          <a:p>
            <a:r>
              <a:rPr kumimoji="1" lang="ja-JP" altLang="en-US" dirty="0"/>
              <a:t>質問の悪い例として、「 </a:t>
            </a:r>
            <a:r>
              <a:rPr kumimoji="1" lang="en-US" altLang="ja-JP" dirty="0"/>
              <a:t>A </a:t>
            </a:r>
            <a:r>
              <a:rPr kumimoji="1" lang="ja-JP" altLang="en-US" dirty="0"/>
              <a:t>さんが </a:t>
            </a:r>
            <a:r>
              <a:rPr kumimoji="1" lang="en-US" altLang="ja-JP" dirty="0"/>
              <a:t>5 </a:t>
            </a:r>
            <a:r>
              <a:rPr kumimoji="1" lang="ja-JP" altLang="en-US" dirty="0"/>
              <a:t>月 </a:t>
            </a:r>
            <a:r>
              <a:rPr kumimoji="1" lang="en-US" altLang="ja-JP" dirty="0"/>
              <a:t>26 </a:t>
            </a:r>
            <a:r>
              <a:rPr kumimoji="1" lang="ja-JP" altLang="en-US" dirty="0"/>
              <a:t>日の出勤時に、</a:t>
            </a:r>
            <a:r>
              <a:rPr kumimoji="1" lang="en-US" altLang="ja-JP" dirty="0"/>
              <a:t>B </a:t>
            </a:r>
            <a:r>
              <a:rPr kumimoji="1" lang="ja-JP" altLang="en-US" dirty="0"/>
              <a:t>部長から</a:t>
            </a:r>
            <a:r>
              <a:rPr kumimoji="1" lang="en-US" altLang="ja-JP" dirty="0"/>
              <a:t>『</a:t>
            </a:r>
            <a:r>
              <a:rPr kumimoji="1" lang="ja-JP" altLang="en-US" dirty="0"/>
              <a:t>結構遊んでるんだね</a:t>
            </a:r>
            <a:r>
              <a:rPr kumimoji="1" lang="en-US" altLang="ja-JP" dirty="0"/>
              <a:t>』</a:t>
            </a:r>
            <a:r>
              <a:rPr kumimoji="1" lang="ja-JP" altLang="en-US" dirty="0"/>
              <a:t>と言われたと主張していますが、何か知ってますか？」というものが挙げられます。</a:t>
            </a:r>
            <a:endParaRPr kumimoji="1" lang="en-US" altLang="ja-JP" dirty="0"/>
          </a:p>
          <a:p>
            <a:r>
              <a:rPr kumimoji="1" lang="ja-JP" altLang="en-US" dirty="0"/>
              <a:t>これは、</a:t>
            </a:r>
            <a:r>
              <a:rPr kumimoji="1" lang="en-US" altLang="ja-JP" dirty="0"/>
              <a:t>A</a:t>
            </a:r>
            <a:r>
              <a:rPr kumimoji="1" lang="ja-JP" altLang="en-US" dirty="0"/>
              <a:t>さんの被害内容をそのまま伝える質問であり、</a:t>
            </a:r>
            <a:r>
              <a:rPr kumimoji="1" lang="en-US" altLang="ja-JP" dirty="0"/>
              <a:t>A</a:t>
            </a:r>
            <a:r>
              <a:rPr kumimoji="1" lang="ja-JP" altLang="en-US" dirty="0"/>
              <a:t>さんの主張が分かってしまうので避けるべきです。</a:t>
            </a:r>
            <a:endParaRPr kumimoji="1" lang="en-US" altLang="ja-JP" dirty="0"/>
          </a:p>
          <a:p>
            <a:endParaRPr kumimoji="1" lang="en-US" altLang="ja-JP" dirty="0"/>
          </a:p>
          <a:p>
            <a:r>
              <a:rPr kumimoji="1" lang="ja-JP" altLang="en-US" dirty="0"/>
              <a:t>また、「</a:t>
            </a:r>
            <a:r>
              <a:rPr kumimoji="1" lang="en-US" altLang="ja-JP" dirty="0"/>
              <a:t>5 </a:t>
            </a:r>
            <a:r>
              <a:rPr kumimoji="1" lang="ja-JP" altLang="en-US" dirty="0"/>
              <a:t>月 </a:t>
            </a:r>
            <a:r>
              <a:rPr kumimoji="1" lang="en-US" altLang="ja-JP" dirty="0"/>
              <a:t>26 </a:t>
            </a:r>
            <a:r>
              <a:rPr kumimoji="1" lang="ja-JP" altLang="en-US" dirty="0"/>
              <a:t>日の出勤時に何かありましたか？」という質問もオープンクエスチョンすぎるため、避けるべきです。</a:t>
            </a:r>
            <a:endParaRPr kumimoji="1" lang="en-US" altLang="ja-JP" dirty="0"/>
          </a:p>
          <a:p>
            <a:r>
              <a:rPr kumimoji="1" lang="ja-JP" altLang="en-US" dirty="0"/>
              <a:t>知りたい事実はある程度特定する必要があります。</a:t>
            </a:r>
            <a:endParaRPr kumimoji="1" lang="en-US" altLang="ja-JP" dirty="0"/>
          </a:p>
          <a:p>
            <a:endParaRPr kumimoji="1" lang="en-US" altLang="ja-JP" dirty="0"/>
          </a:p>
          <a:p>
            <a:r>
              <a:rPr kumimoji="1" lang="ja-JP" altLang="en-US" dirty="0"/>
              <a:t>良い質問の例としては、「 </a:t>
            </a:r>
            <a:r>
              <a:rPr kumimoji="1" lang="en-US" altLang="ja-JP" dirty="0"/>
              <a:t>B </a:t>
            </a:r>
            <a:r>
              <a:rPr kumimoji="1" lang="ja-JP" altLang="en-US" dirty="0"/>
              <a:t>部長が </a:t>
            </a:r>
            <a:r>
              <a:rPr kumimoji="1" lang="en-US" altLang="ja-JP" dirty="0"/>
              <a:t>A </a:t>
            </a:r>
            <a:r>
              <a:rPr kumimoji="1" lang="ja-JP" altLang="en-US" dirty="0"/>
              <a:t>さんに異性との関係について何か言っていたのを聞いたことはありま</a:t>
            </a:r>
          </a:p>
          <a:p>
            <a:r>
              <a:rPr kumimoji="1" lang="ja-JP" altLang="en-US" dirty="0"/>
              <a:t>　　　　　　 すか？例えば</a:t>
            </a:r>
            <a:r>
              <a:rPr kumimoji="1" lang="en-US" altLang="ja-JP" dirty="0"/>
              <a:t>『</a:t>
            </a:r>
            <a:r>
              <a:rPr kumimoji="1" lang="ja-JP" altLang="en-US" dirty="0"/>
              <a:t>結構遊んでるんだね</a:t>
            </a:r>
            <a:r>
              <a:rPr kumimoji="1" lang="en-US" altLang="ja-JP" dirty="0"/>
              <a:t>』</a:t>
            </a:r>
            <a:r>
              <a:rPr kumimoji="1" lang="ja-JP" altLang="en-US" dirty="0"/>
              <a:t>など。聞いたのはいつですか？だいたい</a:t>
            </a:r>
          </a:p>
          <a:p>
            <a:r>
              <a:rPr kumimoji="1" lang="ja-JP" altLang="en-US" dirty="0"/>
              <a:t>                   </a:t>
            </a:r>
            <a:r>
              <a:rPr kumimoji="1" lang="en-US" altLang="ja-JP" dirty="0"/>
              <a:t>5 </a:t>
            </a:r>
            <a:r>
              <a:rPr kumimoji="1" lang="ja-JP" altLang="en-US" dirty="0"/>
              <a:t>月 </a:t>
            </a:r>
            <a:r>
              <a:rPr kumimoji="1" lang="en-US" altLang="ja-JP" dirty="0"/>
              <a:t>26 </a:t>
            </a:r>
            <a:r>
              <a:rPr kumimoji="1" lang="ja-JP" altLang="en-US" dirty="0"/>
              <a:t>日頃などですか？</a:t>
            </a:r>
          </a:p>
          <a:p>
            <a:r>
              <a:rPr kumimoji="1" lang="ja-JP" altLang="en-US" dirty="0"/>
              <a:t>　　　　　　 時間帯は朝、昼、夜、いつ頃だったか覚えてますか？会話の流れは？」</a:t>
            </a:r>
            <a:endParaRPr kumimoji="1" lang="en-US" altLang="ja-JP" dirty="0"/>
          </a:p>
          <a:p>
            <a:r>
              <a:rPr kumimoji="1" lang="ja-JP" altLang="en-US" dirty="0"/>
              <a:t>というようなものです。</a:t>
            </a:r>
            <a:endParaRPr kumimoji="1" lang="en-US" altLang="ja-JP" dirty="0"/>
          </a:p>
          <a:p>
            <a:endParaRPr kumimoji="1" lang="en-US" altLang="ja-JP" dirty="0"/>
          </a:p>
          <a:p>
            <a:r>
              <a:rPr kumimoji="1" lang="en-US" altLang="ja-JP" dirty="0"/>
              <a:t>【</a:t>
            </a:r>
            <a:r>
              <a:rPr kumimoji="1" lang="ja-JP" altLang="en-US" dirty="0"/>
              <a:t>アニメーション</a:t>
            </a:r>
            <a:r>
              <a:rPr kumimoji="1" lang="en-US" altLang="ja-JP" dirty="0"/>
              <a:t>】</a:t>
            </a:r>
          </a:p>
          <a:p>
            <a:r>
              <a:rPr kumimoji="1" lang="ja-JP" altLang="en-US" dirty="0"/>
              <a:t>聞きたい事実を特定していること、</a:t>
            </a:r>
            <a:r>
              <a:rPr kumimoji="1" lang="en-US" altLang="ja-JP" dirty="0"/>
              <a:t>A</a:t>
            </a:r>
            <a:r>
              <a:rPr kumimoji="1" lang="ja-JP" altLang="en-US" dirty="0"/>
              <a:t>さんが言っていたとまでは名言されていないこと、</a:t>
            </a:r>
            <a:endParaRPr kumimoji="1" lang="en-US" altLang="ja-JP" dirty="0"/>
          </a:p>
          <a:p>
            <a:r>
              <a:rPr kumimoji="1" lang="ja-JP" altLang="en-US" dirty="0"/>
              <a:t>日時場所や前後の事情についても質問している点が、悪い例とは異なります。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18</a:t>
            </a:fld>
            <a:endParaRPr kumimoji="1" lang="ja-JP" altLang="en-US"/>
          </a:p>
        </p:txBody>
      </p:sp>
    </p:spTree>
    <p:extLst>
      <p:ext uri="{BB962C8B-B14F-4D97-AF65-F5344CB8AC3E}">
        <p14:creationId xmlns:p14="http://schemas.microsoft.com/office/powerpoint/2010/main" val="80399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まず、簡単に自己紹介をいたします。</a:t>
            </a:r>
            <a:endParaRPr kumimoji="1" lang="en-US" altLang="ja-JP" dirty="0"/>
          </a:p>
          <a:p>
            <a:endParaRPr kumimoji="1" lang="en-US" altLang="ja-JP" dirty="0"/>
          </a:p>
          <a:p>
            <a:r>
              <a:rPr kumimoji="1" lang="ja-JP" altLang="en-US" dirty="0"/>
              <a:t>私は</a:t>
            </a:r>
            <a:r>
              <a:rPr kumimoji="1" lang="en-US" altLang="ja-JP" dirty="0"/>
              <a:t>2020</a:t>
            </a:r>
            <a:r>
              <a:rPr kumimoji="1" lang="ja-JP" altLang="en-US" dirty="0"/>
              <a:t>年に杜若に入所し、現在は事業主側の代理人弁護士として、</a:t>
            </a:r>
            <a:endParaRPr kumimoji="1" lang="en-US" altLang="ja-JP" dirty="0"/>
          </a:p>
          <a:p>
            <a:r>
              <a:rPr kumimoji="1" lang="ja-JP" altLang="en-US" dirty="0"/>
              <a:t>残業代請求、解雇や懲戒処分に関する案件、技能実習生の問題、不正調査や競業行為に関する問題など、</a:t>
            </a:r>
            <a:endParaRPr kumimoji="1" lang="en-US" altLang="ja-JP" dirty="0"/>
          </a:p>
          <a:p>
            <a:r>
              <a:rPr kumimoji="1" lang="ja-JP" altLang="en-US" dirty="0"/>
              <a:t>人事労務の様々な問題の解決に取り組んでいます。</a:t>
            </a:r>
            <a:endParaRPr kumimoji="1" lang="en-US" altLang="ja-JP" dirty="0"/>
          </a:p>
          <a:p>
            <a:endParaRPr kumimoji="1" lang="en-US" altLang="ja-JP" dirty="0"/>
          </a:p>
          <a:p>
            <a:r>
              <a:rPr kumimoji="1" lang="ja-JP" altLang="en-US" dirty="0"/>
              <a:t>ハラスメントに関しては、複数の案件で調査に携わった経験もあります。</a:t>
            </a:r>
            <a:endParaRPr kumimoji="1" lang="en-US" altLang="ja-JP" dirty="0"/>
          </a:p>
          <a:p>
            <a:r>
              <a:rPr kumimoji="1" lang="ja-JP" altLang="en-US" dirty="0"/>
              <a:t>今日は、この経験をもとに、皆様にお話をさせていただきます。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a:t>
            </a:fld>
            <a:endParaRPr kumimoji="1" lang="ja-JP" altLang="en-US"/>
          </a:p>
        </p:txBody>
      </p:sp>
    </p:spTree>
    <p:extLst>
      <p:ext uri="{BB962C8B-B14F-4D97-AF65-F5344CB8AC3E}">
        <p14:creationId xmlns:p14="http://schemas.microsoft.com/office/powerpoint/2010/main" val="308430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関係者・目撃者のヒアリングシートの記載方法です。</a:t>
            </a:r>
            <a:endParaRPr kumimoji="1" lang="en-US" altLang="ja-JP" dirty="0"/>
          </a:p>
          <a:p>
            <a:r>
              <a:rPr kumimoji="1" lang="ja-JP" altLang="en-US" dirty="0"/>
              <a:t>相談者の供述欄の下に、関係者の認識を記載する欄を追加しています。</a:t>
            </a:r>
          </a:p>
          <a:p>
            <a:r>
              <a:rPr kumimoji="1" lang="ja-JP" altLang="en-US" dirty="0"/>
              <a:t>　・　目撃者（関係者）の供述が相談者の供述と同様の場合は〇を、異なる場合は</a:t>
            </a:r>
            <a:r>
              <a:rPr kumimoji="1" lang="en-US" altLang="ja-JP" dirty="0"/>
              <a:t>×</a:t>
            </a:r>
            <a:r>
              <a:rPr kumimoji="1" lang="ja-JP" altLang="en-US" dirty="0"/>
              <a:t>をつけること</a:t>
            </a:r>
          </a:p>
          <a:p>
            <a:r>
              <a:rPr kumimoji="1" lang="ja-JP" altLang="en-US" dirty="0"/>
              <a:t>　・　関係者の認識を記載する欄も設けること</a:t>
            </a:r>
            <a:endParaRPr kumimoji="1" lang="en-US" altLang="ja-JP" dirty="0"/>
          </a:p>
          <a:p>
            <a:r>
              <a:rPr kumimoji="1" lang="ja-JP" altLang="en-US" dirty="0"/>
              <a:t>このような記載をすることで、目撃者供述から認定できそうな事実は何かを確認できます。</a:t>
            </a:r>
            <a:endParaRPr kumimoji="1" lang="en-US" altLang="ja-JP" dirty="0"/>
          </a:p>
          <a:p>
            <a:r>
              <a:rPr kumimoji="1" lang="ja-JP" altLang="en-US" dirty="0"/>
              <a:t>動機や視認状況に関しては、「資料提出の有無」の横に欄を設けて記載しても良いですね。</a:t>
            </a:r>
            <a:endParaRPr kumimoji="1" lang="en-US" altLang="ja-JP" dirty="0"/>
          </a:p>
          <a:p>
            <a:endParaRPr kumimoji="1" lang="ja-JP" altLang="en-US" dirty="0"/>
          </a:p>
          <a:p>
            <a:r>
              <a:rPr kumimoji="1" lang="ja-JP" altLang="en-US" dirty="0"/>
              <a:t>ヒアリングシートは事実関係の整理のために作成するものなので、供述内容は別でメモすると良いです。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19</a:t>
            </a:fld>
            <a:endParaRPr kumimoji="1" lang="ja-JP" altLang="en-US"/>
          </a:p>
        </p:txBody>
      </p:sp>
    </p:spTree>
    <p:extLst>
      <p:ext uri="{BB962C8B-B14F-4D97-AF65-F5344CB8AC3E}">
        <p14:creationId xmlns:p14="http://schemas.microsoft.com/office/powerpoint/2010/main" val="189057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行為者ヒアリングについてです。</a:t>
            </a:r>
            <a:endParaRPr kumimoji="1" lang="en-US" altLang="ja-JP" dirty="0"/>
          </a:p>
          <a:p>
            <a:r>
              <a:rPr kumimoji="1" lang="ja-JP" altLang="en-US" dirty="0"/>
              <a:t>悪い例としてはここでは主に２つの例を挙げています。</a:t>
            </a:r>
            <a:endParaRPr kumimoji="1" lang="en-US" altLang="ja-JP" dirty="0"/>
          </a:p>
          <a:p>
            <a:r>
              <a:rPr kumimoji="1" lang="ja-JP" altLang="en-US" dirty="0"/>
              <a:t>「 </a:t>
            </a:r>
            <a:r>
              <a:rPr kumimoji="1" lang="en-US" altLang="ja-JP" dirty="0"/>
              <a:t>A </a:t>
            </a:r>
            <a:r>
              <a:rPr kumimoji="1" lang="ja-JP" altLang="en-US" dirty="0"/>
              <a:t>さんが </a:t>
            </a:r>
            <a:r>
              <a:rPr kumimoji="1" lang="en-US" altLang="ja-JP" dirty="0"/>
              <a:t>5 </a:t>
            </a:r>
            <a:r>
              <a:rPr kumimoji="1" lang="ja-JP" altLang="en-US" dirty="0"/>
              <a:t>月 </a:t>
            </a:r>
            <a:r>
              <a:rPr kumimoji="1" lang="en-US" altLang="ja-JP" dirty="0"/>
              <a:t>26 </a:t>
            </a:r>
            <a:r>
              <a:rPr kumimoji="1" lang="ja-JP" altLang="en-US" dirty="0"/>
              <a:t>日の出勤時に、</a:t>
            </a:r>
            <a:r>
              <a:rPr kumimoji="1" lang="en-US" altLang="ja-JP" dirty="0"/>
              <a:t>B </a:t>
            </a:r>
            <a:r>
              <a:rPr kumimoji="1" lang="ja-JP" altLang="en-US" dirty="0"/>
              <a:t>部長から</a:t>
            </a:r>
            <a:r>
              <a:rPr kumimoji="1" lang="en-US" altLang="ja-JP" dirty="0"/>
              <a:t>『</a:t>
            </a:r>
            <a:r>
              <a:rPr kumimoji="1" lang="ja-JP" altLang="en-US" dirty="0"/>
              <a:t>結構遊んでるんだね</a:t>
            </a:r>
            <a:r>
              <a:rPr kumimoji="1" lang="en-US" altLang="ja-JP" dirty="0"/>
              <a:t>』</a:t>
            </a:r>
            <a:r>
              <a:rPr kumimoji="1" lang="ja-JP" altLang="en-US" dirty="0"/>
              <a:t>と言われ</a:t>
            </a:r>
          </a:p>
          <a:p>
            <a:r>
              <a:rPr kumimoji="1" lang="ja-JP" altLang="en-US" dirty="0"/>
              <a:t>　　　　　　 たと主張していますが、そう言ったんですね？」</a:t>
            </a:r>
          </a:p>
          <a:p>
            <a:r>
              <a:rPr kumimoji="1" lang="ja-JP" altLang="en-US" dirty="0"/>
              <a:t>という聞き方は、</a:t>
            </a:r>
            <a:r>
              <a:rPr kumimoji="1" lang="en-US" altLang="ja-JP" dirty="0"/>
              <a:t>A </a:t>
            </a:r>
            <a:r>
              <a:rPr kumimoji="1" lang="ja-JP" altLang="en-US" dirty="0"/>
              <a:t>さんの被害内容をそのまま伝える質問であり、かつ、行為者に会社の把握している情報を示してしまうので避けるべきです。</a:t>
            </a:r>
            <a:endParaRPr kumimoji="1" lang="en-US" altLang="ja-JP" dirty="0"/>
          </a:p>
          <a:p>
            <a:endParaRPr kumimoji="1" lang="en-US" altLang="ja-JP" dirty="0"/>
          </a:p>
          <a:p>
            <a:r>
              <a:rPr kumimoji="1" lang="ja-JP" altLang="en-US" dirty="0"/>
              <a:t>「 </a:t>
            </a:r>
            <a:r>
              <a:rPr kumimoji="1" lang="en-US" altLang="ja-JP" dirty="0"/>
              <a:t>5 </a:t>
            </a:r>
            <a:r>
              <a:rPr kumimoji="1" lang="ja-JP" altLang="en-US" dirty="0"/>
              <a:t>月 </a:t>
            </a:r>
            <a:r>
              <a:rPr kumimoji="1" lang="en-US" altLang="ja-JP" dirty="0"/>
              <a:t>26 </a:t>
            </a:r>
            <a:r>
              <a:rPr kumimoji="1" lang="ja-JP" altLang="en-US" dirty="0"/>
              <a:t>日の出勤時、</a:t>
            </a:r>
            <a:r>
              <a:rPr kumimoji="1" lang="en-US" altLang="ja-JP" dirty="0"/>
              <a:t>A </a:t>
            </a:r>
            <a:r>
              <a:rPr kumimoji="1" lang="ja-JP" altLang="en-US" dirty="0"/>
              <a:t>さんにセクハラしたと思いますか？周りもみんな見た</a:t>
            </a:r>
          </a:p>
          <a:p>
            <a:r>
              <a:rPr kumimoji="1" lang="ja-JP" altLang="en-US" dirty="0"/>
              <a:t>                  と言ってますけど、心当たりあるでしょ？」</a:t>
            </a:r>
            <a:endParaRPr kumimoji="1" lang="en-US" altLang="ja-JP" dirty="0"/>
          </a:p>
          <a:p>
            <a:r>
              <a:rPr kumimoji="1" lang="ja-JP" altLang="en-US" dirty="0"/>
              <a:t>という聞き方は、セクハラ」にあたるという聞き方をしている点がダメです。</a:t>
            </a:r>
            <a:endParaRPr kumimoji="1" lang="en-US" altLang="ja-JP" dirty="0"/>
          </a:p>
          <a:p>
            <a:r>
              <a:rPr kumimoji="1" lang="ja-JP" altLang="en-US" dirty="0"/>
              <a:t>セクハラは認定できた事実に対する評価です。</a:t>
            </a:r>
            <a:endParaRPr kumimoji="1" lang="en-US" altLang="ja-JP" dirty="0"/>
          </a:p>
          <a:p>
            <a:r>
              <a:rPr kumimoji="1" lang="ja-JP" altLang="en-US" dirty="0"/>
              <a:t>ヒアリングは事実関係の確認の場所なので、評価を持ち出してはいけません。</a:t>
            </a:r>
          </a:p>
          <a:p>
            <a:r>
              <a:rPr kumimoji="1" lang="ja-JP" altLang="en-US" dirty="0"/>
              <a:t>また、ヒアリングは説教の場ではないので、行為者の主張を聴くことが目的なので、圧力をかけて認めさせようとすることも避けるべきです。</a:t>
            </a:r>
            <a:endParaRPr kumimoji="1" lang="en-US" altLang="ja-JP" dirty="0"/>
          </a:p>
          <a:p>
            <a:endParaRPr kumimoji="1" lang="en-US" altLang="ja-JP" dirty="0"/>
          </a:p>
          <a:p>
            <a:r>
              <a:rPr kumimoji="1" lang="ja-JP" altLang="en-US" dirty="0"/>
              <a:t>良い例は、「 </a:t>
            </a:r>
            <a:r>
              <a:rPr kumimoji="1" lang="en-US" altLang="ja-JP" dirty="0"/>
              <a:t>5 </a:t>
            </a:r>
            <a:r>
              <a:rPr kumimoji="1" lang="ja-JP" altLang="en-US" dirty="0"/>
              <a:t>月 </a:t>
            </a:r>
            <a:r>
              <a:rPr kumimoji="1" lang="en-US" altLang="ja-JP" dirty="0"/>
              <a:t>25 </a:t>
            </a:r>
            <a:r>
              <a:rPr kumimoji="1" lang="ja-JP" altLang="en-US" dirty="0"/>
              <a:t>日、業務外の場所で </a:t>
            </a:r>
            <a:r>
              <a:rPr kumimoji="1" lang="en-US" altLang="ja-JP" dirty="0"/>
              <a:t>A </a:t>
            </a:r>
            <a:r>
              <a:rPr kumimoji="1" lang="ja-JP" altLang="en-US" dirty="0"/>
              <a:t>さんを目撃しましたか？</a:t>
            </a:r>
          </a:p>
          <a:p>
            <a:r>
              <a:rPr kumimoji="1" lang="ja-JP" altLang="en-US" dirty="0"/>
              <a:t>   そのことについて、翌日の出勤時に </a:t>
            </a:r>
            <a:r>
              <a:rPr kumimoji="1" lang="en-US" altLang="ja-JP" dirty="0"/>
              <a:t>A </a:t>
            </a:r>
            <a:r>
              <a:rPr kumimoji="1" lang="ja-JP" altLang="en-US" dirty="0"/>
              <a:t>さんに声を掛けましたか？」</a:t>
            </a:r>
          </a:p>
          <a:p>
            <a:r>
              <a:rPr kumimoji="1" lang="en-US" altLang="ja-JP" dirty="0"/>
              <a:t>(B </a:t>
            </a:r>
            <a:r>
              <a:rPr kumimoji="1" lang="ja-JP" altLang="en-US" dirty="0"/>
              <a:t>部長が覚えていないと言った場合）「</a:t>
            </a:r>
            <a:r>
              <a:rPr kumimoji="1" lang="en-US" altLang="ja-JP" dirty="0"/>
              <a:t>『</a:t>
            </a:r>
            <a:r>
              <a:rPr kumimoji="1" lang="ja-JP" altLang="en-US" dirty="0"/>
              <a:t>結構遊んでるんだね</a:t>
            </a:r>
            <a:r>
              <a:rPr kumimoji="1" lang="en-US" altLang="ja-JP" dirty="0"/>
              <a:t>』</a:t>
            </a:r>
            <a:r>
              <a:rPr kumimoji="1" lang="ja-JP" altLang="en-US" dirty="0"/>
              <a:t>と言った記憶はありますか？」</a:t>
            </a:r>
          </a:p>
          <a:p>
            <a:r>
              <a:rPr kumimoji="1" lang="ja-JP" altLang="en-US" dirty="0"/>
              <a:t>とあり、行為者の認識を淡々と確認しています。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20</a:t>
            </a:fld>
            <a:endParaRPr kumimoji="1" lang="ja-JP" altLang="en-US"/>
          </a:p>
        </p:txBody>
      </p:sp>
    </p:spTree>
    <p:extLst>
      <p:ext uri="{BB962C8B-B14F-4D97-AF65-F5344CB8AC3E}">
        <p14:creationId xmlns:p14="http://schemas.microsoft.com/office/powerpoint/2010/main" val="151286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ヒアリングシートの書き方は、被害者と相談者の主張を対比する形式にすると見やすいです。</a:t>
            </a:r>
            <a:endParaRPr kumimoji="1" lang="en-US" altLang="ja-JP" dirty="0"/>
          </a:p>
          <a:p>
            <a:r>
              <a:rPr kumimoji="1" lang="ja-JP" altLang="en-US" dirty="0"/>
              <a:t>また、行為者の主張と整合する客観資料や目撃者の有無も確認し、シートに記載しましょう。</a:t>
            </a:r>
            <a:endParaRPr kumimoji="1" lang="en-US" altLang="ja-JP" dirty="0"/>
          </a:p>
          <a:p>
            <a:r>
              <a:rPr kumimoji="1" lang="ja-JP" altLang="en-US" dirty="0"/>
              <a:t>関係者と同様に、供述内容は別にメモをすると良いです。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21</a:t>
            </a:fld>
            <a:endParaRPr kumimoji="1" lang="ja-JP" altLang="en-US"/>
          </a:p>
        </p:txBody>
      </p:sp>
    </p:spTree>
    <p:extLst>
      <p:ext uri="{BB962C8B-B14F-4D97-AF65-F5344CB8AC3E}">
        <p14:creationId xmlns:p14="http://schemas.microsoft.com/office/powerpoint/2010/main" val="543507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ヒアリングシートは、当事者の主張について、</a:t>
            </a:r>
            <a:endParaRPr kumimoji="1" lang="en-US" altLang="ja-JP" dirty="0"/>
          </a:p>
          <a:p>
            <a:r>
              <a:rPr kumimoji="1" lang="ja-JP" altLang="en-US" dirty="0"/>
              <a:t>①　争いのない部分（行為者が認める部分）</a:t>
            </a:r>
          </a:p>
          <a:p>
            <a:r>
              <a:rPr kumimoji="1" lang="ja-JP" altLang="en-US" dirty="0"/>
              <a:t>②　争いのある部分（行為者が否認する部分）</a:t>
            </a:r>
          </a:p>
          <a:p>
            <a:r>
              <a:rPr kumimoji="1" lang="ja-JP" altLang="en-US" dirty="0"/>
              <a:t>③　行為者が覚えていない部分</a:t>
            </a:r>
          </a:p>
          <a:p>
            <a:r>
              <a:rPr kumimoji="1" lang="ja-JP" altLang="en-US" dirty="0"/>
              <a:t>を洗い出す目的で作成します。</a:t>
            </a:r>
            <a:endParaRPr kumimoji="1" lang="en-US" altLang="ja-JP" dirty="0"/>
          </a:p>
          <a:p>
            <a:endParaRPr kumimoji="1" lang="en-US" altLang="ja-JP" dirty="0"/>
          </a:p>
          <a:p>
            <a:r>
              <a:rPr kumimoji="1" lang="ja-JP" altLang="en-US" dirty="0"/>
              <a:t>行為者が認めている部分はそのまま「このような事実があった」と認定して良いですが、</a:t>
            </a:r>
            <a:endParaRPr kumimoji="1" lang="en-US" altLang="ja-JP" dirty="0"/>
          </a:p>
          <a:p>
            <a:r>
              <a:rPr kumimoji="1" lang="ja-JP" altLang="en-US" dirty="0"/>
              <a:t>事実調査で明らかになった②争いのある部分、③行為者が覚えていない部分については、被害者の主張通りの事実を認定できるのかが問題になります。</a:t>
            </a:r>
            <a:endParaRPr kumimoji="1" lang="en-US" altLang="ja-JP" dirty="0"/>
          </a:p>
          <a:p>
            <a:r>
              <a:rPr kumimoji="1" lang="ja-JP" altLang="en-US" dirty="0"/>
              <a:t>これが次で説明する事実認定の問題です。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22</a:t>
            </a:fld>
            <a:endParaRPr kumimoji="1" lang="ja-JP" altLang="en-US"/>
          </a:p>
        </p:txBody>
      </p:sp>
    </p:spTree>
    <p:extLst>
      <p:ext uri="{BB962C8B-B14F-4D97-AF65-F5344CB8AC3E}">
        <p14:creationId xmlns:p14="http://schemas.microsoft.com/office/powerpoint/2010/main" val="54176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では、事実認定についてお話をいたします。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23</a:t>
            </a:fld>
            <a:endParaRPr kumimoji="1" lang="ja-JP" altLang="en-US"/>
          </a:p>
        </p:txBody>
      </p:sp>
    </p:spTree>
    <p:extLst>
      <p:ext uri="{BB962C8B-B14F-4D97-AF65-F5344CB8AC3E}">
        <p14:creationId xmlns:p14="http://schemas.microsoft.com/office/powerpoint/2010/main" val="2411851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事実認定をする際に絶対に抑えておくべき事項はスライドに記載した４つです。</a:t>
            </a:r>
            <a:endParaRPr kumimoji="1" lang="en-US" altLang="ja-JP" dirty="0"/>
          </a:p>
          <a:p>
            <a:r>
              <a:rPr kumimoji="1" lang="ja-JP" altLang="en-US" dirty="0"/>
              <a:t>①　客観証拠を主軸に添えて検討し、客観証拠との矛盾を説明できない事実は認定しないこと</a:t>
            </a:r>
          </a:p>
          <a:p>
            <a:r>
              <a:rPr kumimoji="1" lang="ja-JP" altLang="en-US" dirty="0"/>
              <a:t>②　客観証拠がない場合に、証言から事実を認定すること</a:t>
            </a:r>
          </a:p>
          <a:p>
            <a:r>
              <a:rPr kumimoji="1" lang="ja-JP" altLang="en-US" dirty="0"/>
              <a:t>③　証言が一致していることのみをもって事実を認定せず、証言の信用性を検討すること</a:t>
            </a:r>
          </a:p>
          <a:p>
            <a:r>
              <a:rPr kumimoji="1" lang="ja-JP" altLang="en-US" dirty="0"/>
              <a:t>④   根拠を説明できない事実は認定しないこと（＝疑わしきは罰せず！）</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24</a:t>
            </a:fld>
            <a:endParaRPr kumimoji="1" lang="ja-JP" altLang="en-US"/>
          </a:p>
        </p:txBody>
      </p:sp>
    </p:spTree>
    <p:extLst>
      <p:ext uri="{BB962C8B-B14F-4D97-AF65-F5344CB8AC3E}">
        <p14:creationId xmlns:p14="http://schemas.microsoft.com/office/powerpoint/2010/main" val="2529666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事実認定とハラスメント該当性の判断フローは、スライドのとおりです。</a:t>
            </a:r>
            <a:endParaRPr kumimoji="1" lang="en-US" altLang="ja-JP" dirty="0"/>
          </a:p>
          <a:p>
            <a:r>
              <a:rPr kumimoji="1" lang="ja-JP" altLang="en-US" dirty="0"/>
              <a:t>事例でいうと、</a:t>
            </a:r>
            <a:r>
              <a:rPr kumimoji="1" lang="en-US" altLang="ja-JP" dirty="0"/>
              <a:t>B </a:t>
            </a:r>
            <a:r>
              <a:rPr kumimoji="1" lang="ja-JP" altLang="en-US" dirty="0"/>
              <a:t>部長が各言動をした事実があるかどうかの認定が、事実認定の問題になります。</a:t>
            </a:r>
            <a:endParaRPr kumimoji="1" lang="en-US" altLang="ja-JP" dirty="0"/>
          </a:p>
          <a:p>
            <a:r>
              <a:rPr kumimoji="1" lang="ja-JP" altLang="en-US" dirty="0"/>
              <a:t>他方、</a:t>
            </a:r>
            <a:r>
              <a:rPr kumimoji="1" lang="en-US" altLang="ja-JP" dirty="0"/>
              <a:t>B </a:t>
            </a:r>
            <a:r>
              <a:rPr kumimoji="1" lang="ja-JP" altLang="en-US" dirty="0"/>
              <a:t>部長の言動がハラスメントにあたるかどうかは、事実の評価の問題です。</a:t>
            </a:r>
            <a:endParaRPr kumimoji="1" lang="en-US" altLang="ja-JP" dirty="0"/>
          </a:p>
          <a:p>
            <a:r>
              <a:rPr kumimoji="1" lang="en-US" altLang="ja-JP" dirty="0"/>
              <a:t>B</a:t>
            </a:r>
            <a:r>
              <a:rPr kumimoji="1" lang="ja-JP" altLang="en-US" dirty="0"/>
              <a:t>部長の言動がハラスメントに該当すると判断できる場合は、ハラスメントとして認定します。</a:t>
            </a:r>
            <a:endParaRPr kumimoji="1" lang="en-US" altLang="ja-JP" dirty="0"/>
          </a:p>
          <a:p>
            <a:endParaRPr kumimoji="1" lang="en-US" altLang="ja-JP" dirty="0"/>
          </a:p>
          <a:p>
            <a:r>
              <a:rPr kumimoji="1" lang="ja-JP" altLang="en-US" dirty="0"/>
              <a:t>事実の認定と評価は別の観点で検討しなければいけません。</a:t>
            </a:r>
            <a:endParaRPr kumimoji="1" lang="en-US" altLang="ja-JP" dirty="0"/>
          </a:p>
          <a:p>
            <a:endParaRPr kumimoji="1" lang="ja-JP" altLang="en-US" dirty="0"/>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25</a:t>
            </a:fld>
            <a:endParaRPr kumimoji="1" lang="ja-JP" altLang="en-US"/>
          </a:p>
        </p:txBody>
      </p:sp>
    </p:spTree>
    <p:extLst>
      <p:ext uri="{BB962C8B-B14F-4D97-AF65-F5344CB8AC3E}">
        <p14:creationId xmlns:p14="http://schemas.microsoft.com/office/powerpoint/2010/main" val="389506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事実認定は、事例でいうと、</a:t>
            </a:r>
            <a:r>
              <a:rPr kumimoji="1" lang="en-US" altLang="ja-JP" dirty="0"/>
              <a:t>B</a:t>
            </a:r>
            <a:r>
              <a:rPr kumimoji="1" lang="ja-JP" altLang="en-US" dirty="0"/>
              <a:t>部長の行為をセクハラと認定して懲戒処分を行った場合、</a:t>
            </a:r>
            <a:endParaRPr kumimoji="1" lang="en-US" altLang="ja-JP" dirty="0"/>
          </a:p>
          <a:p>
            <a:r>
              <a:rPr kumimoji="1" lang="en-US" altLang="ja-JP" dirty="0"/>
              <a:t>B</a:t>
            </a:r>
            <a:r>
              <a:rPr kumimoji="1" lang="ja-JP" altLang="en-US" dirty="0"/>
              <a:t>部長がその行為がなかったと主張して、懲戒処分の無効・撤回を主張し、損害賠償請求をしてきたときに問題となります。</a:t>
            </a:r>
            <a:endParaRPr kumimoji="1" lang="en-US" altLang="ja-JP" dirty="0"/>
          </a:p>
          <a:p>
            <a:r>
              <a:rPr kumimoji="1" lang="ja-JP" altLang="en-US" dirty="0"/>
              <a:t>争点は、会社の集めた情報から、</a:t>
            </a:r>
            <a:r>
              <a:rPr kumimoji="1" lang="en-US" altLang="ja-JP" dirty="0"/>
              <a:t>B</a:t>
            </a:r>
            <a:r>
              <a:rPr kumimoji="1" lang="ja-JP" altLang="en-US" dirty="0"/>
              <a:t>部長の言動の存在を認定できるかというものになります。</a:t>
            </a:r>
            <a:endParaRPr kumimoji="1" lang="en-US" altLang="ja-JP" dirty="0"/>
          </a:p>
          <a:p>
            <a:endParaRPr kumimoji="1" lang="en-US" altLang="ja-JP" dirty="0"/>
          </a:p>
          <a:p>
            <a:r>
              <a:rPr kumimoji="1" lang="ja-JP" altLang="en-US" dirty="0"/>
              <a:t>事実認定は、</a:t>
            </a:r>
            <a:endParaRPr kumimoji="1" lang="en-US" altLang="ja-JP" dirty="0"/>
          </a:p>
          <a:p>
            <a:r>
              <a:rPr kumimoji="1" lang="ja-JP" altLang="en-US" dirty="0"/>
              <a:t>①客観的証拠（録音、録画、当時のメールなど）を主軸に検討します。</a:t>
            </a:r>
            <a:endParaRPr kumimoji="1" lang="en-US" altLang="ja-JP" dirty="0"/>
          </a:p>
          <a:p>
            <a:r>
              <a:rPr kumimoji="1" lang="ja-JP" altLang="en-US" dirty="0"/>
              <a:t>②客観的証拠がない場合は、各対象者の証言から認定できるか、補うことができるかといった観点から検討します。</a:t>
            </a:r>
            <a:endParaRPr kumimoji="1" lang="en-US" altLang="ja-JP" dirty="0"/>
          </a:p>
          <a:p>
            <a:r>
              <a:rPr kumimoji="1" lang="ja-JP" altLang="en-US" dirty="0"/>
              <a:t>③証言から認定するときは、「証言の信用性」を検討します。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26</a:t>
            </a:fld>
            <a:endParaRPr kumimoji="1" lang="ja-JP" altLang="en-US"/>
          </a:p>
        </p:txBody>
      </p:sp>
    </p:spTree>
    <p:extLst>
      <p:ext uri="{BB962C8B-B14F-4D97-AF65-F5344CB8AC3E}">
        <p14:creationId xmlns:p14="http://schemas.microsoft.com/office/powerpoint/2010/main" val="2928337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具体的な事実認定の方法として２つのパターンをご紹介します。</a:t>
            </a:r>
            <a:endParaRPr kumimoji="1" lang="en-US" altLang="ja-JP" dirty="0"/>
          </a:p>
          <a:p>
            <a:endParaRPr kumimoji="1" lang="en-US" altLang="ja-JP" dirty="0"/>
          </a:p>
          <a:p>
            <a:r>
              <a:rPr kumimoji="1" lang="ja-JP" altLang="en-US" dirty="0"/>
              <a:t>まず、行為を直接示す客観証拠がある場合です。</a:t>
            </a:r>
            <a:endParaRPr kumimoji="1" lang="en-US" altLang="ja-JP" dirty="0"/>
          </a:p>
          <a:p>
            <a:endParaRPr kumimoji="1" lang="en-US" altLang="ja-JP" dirty="0"/>
          </a:p>
          <a:p>
            <a:r>
              <a:rPr kumimoji="1" lang="ja-JP" altLang="en-US" dirty="0"/>
              <a:t>例えば</a:t>
            </a:r>
            <a:r>
              <a:rPr kumimoji="1" lang="en-US" altLang="ja-JP" dirty="0"/>
              <a:t>B</a:t>
            </a:r>
            <a:r>
              <a:rPr kumimoji="1" lang="ja-JP" altLang="en-US" dirty="0"/>
              <a:t>部長が</a:t>
            </a:r>
            <a:r>
              <a:rPr kumimoji="1" lang="en-US" altLang="ja-JP" dirty="0"/>
              <a:t>A</a:t>
            </a:r>
            <a:r>
              <a:rPr kumimoji="1" lang="ja-JP" altLang="en-US" dirty="0"/>
              <a:t>さんの脇腹を触っている防犯カメラ映像がある場合は、</a:t>
            </a:r>
            <a:endParaRPr kumimoji="1" lang="en-US" altLang="ja-JP" dirty="0"/>
          </a:p>
          <a:p>
            <a:r>
              <a:rPr kumimoji="1" lang="ja-JP" altLang="en-US" dirty="0"/>
              <a:t>映像を証拠として、直接</a:t>
            </a:r>
            <a:r>
              <a:rPr kumimoji="1" lang="en-US" altLang="ja-JP" dirty="0"/>
              <a:t>B</a:t>
            </a:r>
            <a:r>
              <a:rPr kumimoji="1" lang="ja-JP" altLang="en-US" dirty="0"/>
              <a:t>部長が</a:t>
            </a:r>
            <a:r>
              <a:rPr kumimoji="1" lang="en-US" altLang="ja-JP" dirty="0"/>
              <a:t>A</a:t>
            </a:r>
            <a:r>
              <a:rPr kumimoji="1" lang="ja-JP" altLang="en-US" dirty="0"/>
              <a:t>さんの脇腹を掴んだ事実を認定できます。</a:t>
            </a:r>
            <a:endParaRPr kumimoji="1" lang="en-US" altLang="ja-JP" dirty="0"/>
          </a:p>
          <a:p>
            <a:r>
              <a:rPr kumimoji="1" lang="ja-JP" altLang="en-US" dirty="0"/>
              <a:t>防犯カメラは機械的に映像を記録するものであるため、映像は信用できます。</a:t>
            </a:r>
            <a:endParaRPr kumimoji="1" lang="en-US" altLang="ja-JP" dirty="0"/>
          </a:p>
          <a:p>
            <a:r>
              <a:rPr kumimoji="1" lang="en-US" altLang="ja-JP" dirty="0"/>
              <a:t>B</a:t>
            </a:r>
            <a:r>
              <a:rPr kumimoji="1" lang="ja-JP" altLang="en-US" dirty="0"/>
              <a:t>部長が行為を否認したとしても、防犯カメラの映像を根拠に事実を認定することが可能です。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27</a:t>
            </a:fld>
            <a:endParaRPr kumimoji="1" lang="ja-JP" altLang="en-US"/>
          </a:p>
        </p:txBody>
      </p:sp>
    </p:spTree>
    <p:extLst>
      <p:ext uri="{BB962C8B-B14F-4D97-AF65-F5344CB8AC3E}">
        <p14:creationId xmlns:p14="http://schemas.microsoft.com/office/powerpoint/2010/main" val="2234397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問題は、行為を直接示す客観証拠がない場合です。</a:t>
            </a:r>
            <a:endParaRPr kumimoji="1" lang="en-US" altLang="ja-JP" dirty="0"/>
          </a:p>
          <a:p>
            <a:r>
              <a:rPr kumimoji="1" lang="en-US" altLang="ja-JP" dirty="0"/>
              <a:t>B</a:t>
            </a:r>
            <a:r>
              <a:rPr kumimoji="1" lang="ja-JP" altLang="en-US" dirty="0"/>
              <a:t>部長が</a:t>
            </a:r>
            <a:r>
              <a:rPr kumimoji="1" lang="en-US" altLang="ja-JP" dirty="0"/>
              <a:t>A</a:t>
            </a:r>
            <a:r>
              <a:rPr kumimoji="1" lang="ja-JP" altLang="en-US" dirty="0"/>
              <a:t>さんの脇腹を掴んだかどうかは、その他の客観証拠や、証言から行為を認定できるかを検討します。</a:t>
            </a:r>
            <a:endParaRPr kumimoji="1" lang="en-US" altLang="ja-JP" dirty="0"/>
          </a:p>
          <a:p>
            <a:endParaRPr kumimoji="1" lang="en-US" altLang="ja-JP" dirty="0"/>
          </a:p>
          <a:p>
            <a:r>
              <a:rPr kumimoji="1" lang="ja-JP" altLang="en-US" dirty="0"/>
              <a:t>例えば先輩</a:t>
            </a:r>
            <a:r>
              <a:rPr kumimoji="1" lang="en-US" altLang="ja-JP" dirty="0"/>
              <a:t>C</a:t>
            </a:r>
            <a:r>
              <a:rPr kumimoji="1" lang="ja-JP" altLang="en-US" dirty="0"/>
              <a:t>が「午後 </a:t>
            </a:r>
            <a:r>
              <a:rPr kumimoji="1" lang="en-US" altLang="ja-JP" dirty="0"/>
              <a:t>2 </a:t>
            </a:r>
            <a:r>
              <a:rPr kumimoji="1" lang="ja-JP" altLang="en-US" dirty="0"/>
              <a:t>時 </a:t>
            </a:r>
            <a:r>
              <a:rPr kumimoji="1" lang="en-US" altLang="ja-JP" dirty="0"/>
              <a:t>15 </a:t>
            </a:r>
            <a:r>
              <a:rPr kumimoji="1" lang="ja-JP" altLang="en-US" dirty="0"/>
              <a:t>分頃、</a:t>
            </a:r>
            <a:r>
              <a:rPr kumimoji="1" lang="en-US" altLang="ja-JP" dirty="0"/>
              <a:t>A </a:t>
            </a:r>
            <a:r>
              <a:rPr kumimoji="1" lang="ja-JP" altLang="en-US" dirty="0"/>
              <a:t>さんが廊下でコピー用紙を持って</a:t>
            </a:r>
          </a:p>
          <a:p>
            <a:r>
              <a:rPr kumimoji="1" lang="ja-JP" altLang="en-US" dirty="0"/>
              <a:t>泣いていた。」と証言した場合、</a:t>
            </a:r>
            <a:endParaRPr kumimoji="1" lang="en-US" altLang="ja-JP" dirty="0"/>
          </a:p>
          <a:p>
            <a:r>
              <a:rPr kumimoji="1" lang="ja-JP" altLang="en-US" dirty="0"/>
              <a:t>①先輩</a:t>
            </a:r>
            <a:r>
              <a:rPr kumimoji="1" lang="en-US" altLang="ja-JP" dirty="0"/>
              <a:t>C</a:t>
            </a:r>
            <a:r>
              <a:rPr kumimoji="1" lang="ja-JP" altLang="en-US" dirty="0"/>
              <a:t>の証言を信用できるか、がまずは問題になります。</a:t>
            </a:r>
            <a:endParaRPr kumimoji="1" lang="en-US" altLang="ja-JP" dirty="0"/>
          </a:p>
          <a:p>
            <a:endParaRPr kumimoji="1" lang="en-US" altLang="ja-JP" dirty="0"/>
          </a:p>
          <a:p>
            <a:r>
              <a:rPr kumimoji="1" lang="ja-JP" altLang="en-US" dirty="0"/>
              <a:t>先輩</a:t>
            </a:r>
            <a:r>
              <a:rPr kumimoji="1" lang="en-US" altLang="ja-JP" dirty="0"/>
              <a:t>C</a:t>
            </a:r>
            <a:r>
              <a:rPr kumimoji="1" lang="ja-JP" altLang="en-US" dirty="0"/>
              <a:t>が直接</a:t>
            </a:r>
            <a:r>
              <a:rPr kumimoji="1" lang="en-US" altLang="ja-JP" dirty="0"/>
              <a:t>A</a:t>
            </a:r>
            <a:r>
              <a:rPr kumimoji="1" lang="ja-JP" altLang="en-US" dirty="0"/>
              <a:t>さんと鉢合わせて泣いている顔を至近距離で見たのであれば信用性は上がりますが、</a:t>
            </a:r>
            <a:endParaRPr kumimoji="1" lang="en-US" altLang="ja-JP" dirty="0"/>
          </a:p>
          <a:p>
            <a:r>
              <a:rPr kumimoji="1" lang="ja-JP" altLang="en-US" dirty="0"/>
              <a:t>普段目の悪い先輩</a:t>
            </a:r>
            <a:r>
              <a:rPr kumimoji="1" lang="en-US" altLang="ja-JP" dirty="0"/>
              <a:t>C</a:t>
            </a:r>
            <a:r>
              <a:rPr kumimoji="1" lang="ja-JP" altLang="en-US" dirty="0"/>
              <a:t>が遠いところから、眼鏡をかけずに、</a:t>
            </a:r>
            <a:r>
              <a:rPr kumimoji="1" lang="en-US" altLang="ja-JP" dirty="0"/>
              <a:t>A</a:t>
            </a:r>
            <a:r>
              <a:rPr kumimoji="1" lang="ja-JP" altLang="en-US" dirty="0"/>
              <a:t>さんを見て、かつ、目をこすっているように見えただけであれば、信用性は高くないといえます。</a:t>
            </a:r>
            <a:endParaRPr kumimoji="1" lang="en-US" altLang="ja-JP" dirty="0"/>
          </a:p>
          <a:p>
            <a:r>
              <a:rPr kumimoji="1" lang="ja-JP" altLang="en-US" dirty="0"/>
              <a:t>また、これ以外にも先輩</a:t>
            </a:r>
            <a:r>
              <a:rPr kumimoji="1" lang="en-US" altLang="ja-JP" dirty="0"/>
              <a:t>C</a:t>
            </a:r>
            <a:r>
              <a:rPr kumimoji="1" lang="ja-JP" altLang="en-US" dirty="0"/>
              <a:t>が</a:t>
            </a:r>
            <a:r>
              <a:rPr kumimoji="1" lang="en-US" altLang="ja-JP" dirty="0"/>
              <a:t>A</a:t>
            </a:r>
            <a:r>
              <a:rPr kumimoji="1" lang="ja-JP" altLang="en-US" dirty="0"/>
              <a:t>さんに有利な証言をする動機があるか、</a:t>
            </a:r>
            <a:r>
              <a:rPr kumimoji="1" lang="en-US" altLang="ja-JP" dirty="0"/>
              <a:t>B</a:t>
            </a:r>
            <a:r>
              <a:rPr kumimoji="1" lang="ja-JP" altLang="en-US" dirty="0"/>
              <a:t>部長に不利な証言をする動機があるかなども検討しなければいけません。</a:t>
            </a:r>
            <a:endParaRPr kumimoji="1" lang="en-US" altLang="ja-JP" dirty="0"/>
          </a:p>
          <a:p>
            <a:r>
              <a:rPr kumimoji="1" lang="en-US" altLang="ja-JP" dirty="0"/>
              <a:t>A</a:t>
            </a:r>
            <a:r>
              <a:rPr kumimoji="1" lang="ja-JP" altLang="en-US" dirty="0"/>
              <a:t>さん、先輩</a:t>
            </a:r>
            <a:r>
              <a:rPr kumimoji="1" lang="en-US" altLang="ja-JP" dirty="0"/>
              <a:t>C</a:t>
            </a:r>
            <a:r>
              <a:rPr kumimoji="1" lang="ja-JP" altLang="en-US" dirty="0"/>
              <a:t>と</a:t>
            </a:r>
            <a:r>
              <a:rPr kumimoji="1" lang="en-US" altLang="ja-JP" dirty="0"/>
              <a:t>B</a:t>
            </a:r>
            <a:r>
              <a:rPr kumimoji="1" lang="ja-JP" altLang="en-US" dirty="0"/>
              <a:t>部長の関係も検討する必要があります。</a:t>
            </a:r>
          </a:p>
          <a:p>
            <a:endParaRPr kumimoji="1" lang="en-US" altLang="ja-JP" dirty="0"/>
          </a:p>
          <a:p>
            <a:r>
              <a:rPr kumimoji="1" lang="ja-JP" altLang="en-US" dirty="0"/>
              <a:t>先輩</a:t>
            </a:r>
            <a:r>
              <a:rPr kumimoji="1" lang="en-US" altLang="ja-JP" dirty="0"/>
              <a:t>C</a:t>
            </a:r>
            <a:r>
              <a:rPr kumimoji="1" lang="ja-JP" altLang="en-US" dirty="0"/>
              <a:t>の証言が信用できる場合は、ぞの事実から脇腹を掴んだ事実を推認できるかを検討します。</a:t>
            </a:r>
            <a:endParaRPr kumimoji="1" lang="en-US" altLang="ja-JP" dirty="0"/>
          </a:p>
          <a:p>
            <a:r>
              <a:rPr kumimoji="1" lang="ja-JP" altLang="en-US" dirty="0"/>
              <a:t>例えば、</a:t>
            </a:r>
            <a:r>
              <a:rPr kumimoji="1" lang="en-US" altLang="ja-JP" dirty="0"/>
              <a:t>A</a:t>
            </a:r>
            <a:r>
              <a:rPr kumimoji="1" lang="ja-JP" altLang="en-US" dirty="0"/>
              <a:t>さんがコピー機の前で泣いていたのは、前の会議でプレゼンを失敗してしまったからであれば、「セクハラを受けて泣いていた」とは言えなさそうですよね。</a:t>
            </a:r>
            <a:endParaRPr kumimoji="1" lang="en-US" altLang="ja-JP" dirty="0"/>
          </a:p>
          <a:p>
            <a:r>
              <a:rPr kumimoji="1" lang="ja-JP" altLang="en-US" dirty="0"/>
              <a:t>推認力を検討するには、反対仮説がどのくらいたつかというところを検討します。</a:t>
            </a:r>
            <a:endParaRPr kumimoji="1" lang="en-US" altLang="ja-JP" dirty="0"/>
          </a:p>
          <a:p>
            <a:r>
              <a:rPr kumimoji="1" lang="ja-JP" altLang="en-US" dirty="0"/>
              <a:t>このように、事実認定は①信用性、②推認力がどのくらいあるか、という二つの観点で行います。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28</a:t>
            </a:fld>
            <a:endParaRPr kumimoji="1" lang="ja-JP" altLang="en-US"/>
          </a:p>
        </p:txBody>
      </p:sp>
    </p:spTree>
    <p:extLst>
      <p:ext uri="{BB962C8B-B14F-4D97-AF65-F5344CB8AC3E}">
        <p14:creationId xmlns:p14="http://schemas.microsoft.com/office/powerpoint/2010/main" val="203363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おいそがしいところ恐縮ですが、本題の前に、少しだけ弊所の顧問サービスをご紹介させてください。</a:t>
            </a:r>
            <a:endParaRPr kumimoji="1" lang="en-US" altLang="ja-JP" dirty="0"/>
          </a:p>
          <a:p>
            <a:endParaRPr kumimoji="1" lang="en-US" altLang="ja-JP" dirty="0"/>
          </a:p>
          <a:p>
            <a:r>
              <a:rPr kumimoji="1" lang="ja-JP" altLang="en-US" dirty="0"/>
              <a:t>弊所では、士業の先生方向け、企業様向けにそれぞれ顧問サービスを提供しております。</a:t>
            </a:r>
            <a:endParaRPr kumimoji="1" lang="en-US" altLang="ja-JP" dirty="0"/>
          </a:p>
          <a:p>
            <a:r>
              <a:rPr kumimoji="1" lang="ja-JP" altLang="en-US" dirty="0"/>
              <a:t>「士業顧問サービス」は社労士の先生方など、士業の先生に月</a:t>
            </a:r>
            <a:r>
              <a:rPr kumimoji="1" lang="en-US" altLang="ja-JP" dirty="0"/>
              <a:t>2</a:t>
            </a:r>
            <a:r>
              <a:rPr kumimoji="1" lang="ja-JP" altLang="en-US" dirty="0"/>
              <a:t>万円から、</a:t>
            </a:r>
            <a:endParaRPr kumimoji="1" lang="en-US" altLang="ja-JP" dirty="0"/>
          </a:p>
          <a:p>
            <a:r>
              <a:rPr kumimoji="1" lang="ja-JP" altLang="en-US" dirty="0"/>
              <a:t>企業様には月</a:t>
            </a:r>
            <a:r>
              <a:rPr kumimoji="1" lang="en-US" altLang="ja-JP" dirty="0"/>
              <a:t>5</a:t>
            </a:r>
            <a:r>
              <a:rPr kumimoji="1" lang="ja-JP" altLang="en-US" dirty="0"/>
              <a:t>万円からにて、ご提供しております。</a:t>
            </a:r>
            <a:endParaRPr kumimoji="1" lang="en-US" altLang="ja-JP" dirty="0"/>
          </a:p>
          <a:p>
            <a:endParaRPr kumimoji="1" lang="en-US" altLang="ja-JP" dirty="0"/>
          </a:p>
          <a:p>
            <a:r>
              <a:rPr kumimoji="1" lang="ja-JP" altLang="en-US" dirty="0"/>
              <a:t>顧問サービスでは、契約書のリーガルチェックだったり、労務問題に関するご相談について、いつでも方法問わずお問い合わせいただけます。</a:t>
            </a:r>
            <a:endParaRPr kumimoji="1" lang="en-US" altLang="ja-JP" dirty="0"/>
          </a:p>
          <a:p>
            <a:r>
              <a:rPr kumimoji="1" lang="ja-JP" altLang="en-US" dirty="0"/>
              <a:t>また、本日のセミナー含めて、杜若主催セミナーレジュメのダウンロードや、過去のセミナー動画もいつでもご視聴いただけます。</a:t>
            </a:r>
            <a:endParaRPr kumimoji="1" lang="en-US" altLang="ja-JP" dirty="0"/>
          </a:p>
          <a:p>
            <a:endParaRPr kumimoji="1" lang="en-US" altLang="ja-JP" dirty="0"/>
          </a:p>
          <a:p>
            <a:r>
              <a:rPr kumimoji="1" lang="ja-JP" altLang="en-US" dirty="0"/>
              <a:t>弊所では、顧問先様限定で、毎月</a:t>
            </a:r>
            <a:r>
              <a:rPr kumimoji="1" lang="en-US" altLang="ja-JP" dirty="0"/>
              <a:t>1</a:t>
            </a:r>
            <a:r>
              <a:rPr kumimoji="1" lang="ja-JP" altLang="en-US" dirty="0"/>
              <a:t>回開催している「杜若オンラインサロン」というライブ勉強を開催しています。</a:t>
            </a:r>
            <a:endParaRPr kumimoji="1" lang="en-US" altLang="ja-JP" dirty="0"/>
          </a:p>
          <a:p>
            <a:r>
              <a:rPr kumimoji="1" lang="ja-JP" altLang="en-US" dirty="0"/>
              <a:t>キャッチーなテーマについて、より突っ込んだ内容を掘り下げていて、お客様からもご好評いただいています。</a:t>
            </a:r>
            <a:endParaRPr kumimoji="1" lang="en-US" altLang="ja-JP" dirty="0"/>
          </a:p>
          <a:p>
            <a:r>
              <a:rPr kumimoji="1" lang="ja-JP" altLang="en-US" dirty="0"/>
              <a:t>こちらにもご参加が可能です。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a:t>
            </a:fld>
            <a:endParaRPr kumimoji="1" lang="ja-JP" altLang="en-US"/>
          </a:p>
        </p:txBody>
      </p:sp>
    </p:spTree>
    <p:extLst>
      <p:ext uri="{BB962C8B-B14F-4D97-AF65-F5344CB8AC3E}">
        <p14:creationId xmlns:p14="http://schemas.microsoft.com/office/powerpoint/2010/main" val="3331976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行為を直接示す客観証拠がない場合は、様々な事実を積み上げて認定していく作業が必要です。</a:t>
            </a:r>
            <a:endParaRPr kumimoji="1" lang="en-US" altLang="ja-JP" dirty="0"/>
          </a:p>
          <a:p>
            <a:r>
              <a:rPr kumimoji="1" lang="ja-JP" altLang="en-US" dirty="0"/>
              <a:t>図解するとこのスライドのようになります。</a:t>
            </a:r>
            <a:endParaRPr kumimoji="1" lang="en-US" altLang="ja-JP" dirty="0"/>
          </a:p>
          <a:p>
            <a:r>
              <a:rPr kumimoji="1" lang="ja-JP" altLang="en-US" dirty="0"/>
              <a:t>証拠から認定できる事実と、認定できた事実からどこまで推認できるか、この２つのステップを経て、最終的に「どこまでの事実を認定できるのか」を判断します。</a:t>
            </a:r>
            <a:endParaRPr kumimoji="1" lang="en-US" altLang="ja-JP" dirty="0"/>
          </a:p>
          <a:p>
            <a:r>
              <a:rPr kumimoji="1" lang="ja-JP" altLang="en-US" dirty="0"/>
              <a:t>その際に、事実の存在を否定する事情の検討も必要です。</a:t>
            </a:r>
            <a:endParaRPr kumimoji="1" lang="en-US" altLang="ja-JP" dirty="0"/>
          </a:p>
          <a:p>
            <a:endParaRPr kumimoji="1" lang="en-US" altLang="ja-JP" dirty="0"/>
          </a:p>
          <a:p>
            <a:r>
              <a:rPr kumimoji="1" lang="ja-JP" altLang="en-US" dirty="0"/>
              <a:t>例えば、事務所内で、しかも、複合機前は色んな人が通る場所であるにも関わらず、</a:t>
            </a:r>
            <a:r>
              <a:rPr kumimoji="1" lang="en-US" altLang="ja-JP" dirty="0"/>
              <a:t>B</a:t>
            </a:r>
            <a:r>
              <a:rPr kumimoji="1" lang="ja-JP" altLang="en-US" dirty="0"/>
              <a:t>部長と</a:t>
            </a:r>
            <a:r>
              <a:rPr kumimoji="1" lang="en-US" altLang="ja-JP" dirty="0"/>
              <a:t>A</a:t>
            </a:r>
            <a:r>
              <a:rPr kumimoji="1" lang="ja-JP" altLang="en-US" dirty="0"/>
              <a:t>さんの距離が近い状態をだれも見ていないことは不自然ですよね。</a:t>
            </a:r>
            <a:endParaRPr kumimoji="1" lang="en-US" altLang="ja-JP" dirty="0"/>
          </a:p>
          <a:p>
            <a:r>
              <a:rPr kumimoji="1" lang="ja-JP" altLang="en-US" dirty="0"/>
              <a:t>これは、事実の存在を否定する事情になりますね。</a:t>
            </a:r>
            <a:endParaRPr kumimoji="1" lang="en-US" altLang="ja-JP" dirty="0"/>
          </a:p>
          <a:p>
            <a:endParaRPr kumimoji="1" lang="en-US" altLang="ja-JP" dirty="0"/>
          </a:p>
          <a:p>
            <a:r>
              <a:rPr kumimoji="1" lang="ja-JP" altLang="en-US" dirty="0"/>
              <a:t>事実認定は、いろいろな事情を総合考慮して行います。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29</a:t>
            </a:fld>
            <a:endParaRPr kumimoji="1" lang="ja-JP" altLang="en-US"/>
          </a:p>
        </p:txBody>
      </p:sp>
    </p:spTree>
    <p:extLst>
      <p:ext uri="{BB962C8B-B14F-4D97-AF65-F5344CB8AC3E}">
        <p14:creationId xmlns:p14="http://schemas.microsoft.com/office/powerpoint/2010/main" val="925643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証言の信用性を判断するポイントは、スライドのとおりです。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30</a:t>
            </a:fld>
            <a:endParaRPr kumimoji="1" lang="ja-JP" altLang="en-US"/>
          </a:p>
        </p:txBody>
      </p:sp>
    </p:spTree>
    <p:extLst>
      <p:ext uri="{BB962C8B-B14F-4D97-AF65-F5344CB8AC3E}">
        <p14:creationId xmlns:p14="http://schemas.microsoft.com/office/powerpoint/2010/main" val="2186543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事実認定が問題になった裁判例をいくつかご紹介します。</a:t>
            </a:r>
            <a:endParaRPr kumimoji="1" lang="en-US" altLang="ja-JP" dirty="0"/>
          </a:p>
          <a:p>
            <a:r>
              <a:rPr kumimoji="1" lang="en-US" altLang="ja-JP" dirty="0"/>
              <a:t>【</a:t>
            </a:r>
            <a:r>
              <a:rPr kumimoji="1" lang="ja-JP" altLang="en-US" dirty="0"/>
              <a:t>事案読み上げる</a:t>
            </a:r>
            <a:r>
              <a:rPr kumimoji="1" lang="en-US" altLang="ja-JP" dirty="0"/>
              <a:t>】</a:t>
            </a:r>
          </a:p>
          <a:p>
            <a:r>
              <a:rPr kumimoji="1" lang="en-US" altLang="ja-JP" dirty="0"/>
              <a:t>【</a:t>
            </a:r>
            <a:r>
              <a:rPr kumimoji="1" lang="ja-JP" altLang="en-US" dirty="0"/>
              <a:t>裁判所の判断</a:t>
            </a:r>
            <a:r>
              <a:rPr kumimoji="1" lang="en-US" altLang="ja-JP" dirty="0"/>
              <a:t>】</a:t>
            </a:r>
          </a:p>
          <a:p>
            <a:r>
              <a:rPr kumimoji="1" lang="ja-JP" altLang="en-US" dirty="0"/>
              <a:t>裁判所は、被害者である原告の主張を信用できるとし、ハラスメント行為の存在を認定しました。</a:t>
            </a:r>
            <a:endParaRPr kumimoji="1" lang="en-US" altLang="ja-JP" dirty="0"/>
          </a:p>
          <a:p>
            <a:r>
              <a:rPr kumimoji="1" lang="ja-JP" altLang="en-US" dirty="0"/>
              <a:t>その理由として、被害申告の日時が争いのない他の事実と一致していることや、被害を受けた直後に被害申告のメッセージを送信し、面談で被害を申告していること、</a:t>
            </a:r>
          </a:p>
          <a:p>
            <a:r>
              <a:rPr kumimoji="1" lang="ja-JP" altLang="en-US" dirty="0"/>
              <a:t>原告が理事長に個人的な恨みや悪感情を抱いていたり、理事長を貶める動機の存在は認められないこと、</a:t>
            </a:r>
          </a:p>
          <a:p>
            <a:r>
              <a:rPr kumimoji="1" lang="ja-JP" altLang="en-US" dirty="0"/>
              <a:t>原告の供述は、重要な部分に関しては一貫しており、合理性があることを挙げています。</a:t>
            </a:r>
            <a:endParaRPr kumimoji="1" lang="en-US" altLang="ja-JP" dirty="0"/>
          </a:p>
          <a:p>
            <a:r>
              <a:rPr kumimoji="1" lang="ja-JP" altLang="en-US" dirty="0"/>
              <a:t>この裁判例でも、事例と同じように人通りがある場所で被害がありましたが、</a:t>
            </a:r>
            <a:endParaRPr kumimoji="1" lang="en-US" altLang="ja-JP" dirty="0"/>
          </a:p>
          <a:p>
            <a:r>
              <a:rPr kumimoji="1" lang="ja-JP" altLang="en-US" dirty="0"/>
              <a:t>裁判所は、被害場所は常に注視されているわけではないので、目撃者がいなくても不自然ではないと判断しました。</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31</a:t>
            </a:fld>
            <a:endParaRPr kumimoji="1" lang="ja-JP" altLang="en-US"/>
          </a:p>
        </p:txBody>
      </p:sp>
    </p:spTree>
    <p:extLst>
      <p:ext uri="{BB962C8B-B14F-4D97-AF65-F5344CB8AC3E}">
        <p14:creationId xmlns:p14="http://schemas.microsoft.com/office/powerpoint/2010/main" val="2243806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東京セクシュアルハラスメント事件は、当事者間の供述しかない状況において、「ラブホテルに行こう」という発言があったか、キスをしたかを認定できるかが問題となった事案です。</a:t>
            </a:r>
            <a:endParaRPr kumimoji="1" lang="en-US" altLang="ja-JP" dirty="0"/>
          </a:p>
          <a:p>
            <a:endParaRPr kumimoji="1" lang="en-US" altLang="ja-JP" dirty="0"/>
          </a:p>
          <a:p>
            <a:r>
              <a:rPr kumimoji="1" lang="ja-JP" altLang="en-US" dirty="0"/>
              <a:t>裁判所は、被害者の供述を前提に、ハラスメント行為を認定しました。</a:t>
            </a:r>
            <a:endParaRPr kumimoji="1" lang="en-US" altLang="ja-JP" dirty="0"/>
          </a:p>
          <a:p>
            <a:r>
              <a:rPr kumimoji="1" lang="ja-JP" altLang="en-US" dirty="0"/>
              <a:t>被害者の供述と、加害者の供述の信用性をそれぞれ検討し、</a:t>
            </a:r>
            <a:endParaRPr kumimoji="1" lang="en-US" altLang="ja-JP" dirty="0"/>
          </a:p>
          <a:p>
            <a:r>
              <a:rPr kumimoji="1" lang="ja-JP" altLang="en-US" dirty="0"/>
              <a:t>被害者側の供述について、具体的であり、事柄の経緯についての説明が自然、内容も一貫していることを理由に信用性が高いと判断しました。</a:t>
            </a:r>
          </a:p>
          <a:p>
            <a:r>
              <a:rPr kumimoji="1" lang="ja-JP" altLang="en-US" dirty="0"/>
              <a:t>加害者の供述は、それまでの関係から突然キスをして被害者が驚かなかったという主張は不自然であること、当初はキス以外の行為を否定していたが、その後胸を触ったこと尾を認めるなど、供述に一貫性がないことから、信用性を否定していま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32</a:t>
            </a:fld>
            <a:endParaRPr kumimoji="1" lang="ja-JP" altLang="en-US"/>
          </a:p>
        </p:txBody>
      </p:sp>
    </p:spTree>
    <p:extLst>
      <p:ext uri="{BB962C8B-B14F-4D97-AF65-F5344CB8AC3E}">
        <p14:creationId xmlns:p14="http://schemas.microsoft.com/office/powerpoint/2010/main" val="2629268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パワーハラスメントの事案もご紹介します。</a:t>
            </a:r>
            <a:endParaRPr kumimoji="1" lang="en-US" altLang="ja-JP" dirty="0"/>
          </a:p>
          <a:p>
            <a:r>
              <a:rPr kumimoji="1" lang="ja-JP" altLang="en-US" dirty="0"/>
              <a:t>拘置所の職員が、上司から、制服の胸倉あたりを掴まれ、掲示板（壁）の方に引きずられ、首元を持ち上げられて頭や背中を掲示板に打ち付けられたと証言した事案です。</a:t>
            </a:r>
            <a:endParaRPr kumimoji="1" lang="en-US" altLang="ja-JP" dirty="0"/>
          </a:p>
          <a:p>
            <a:r>
              <a:rPr kumimoji="1" lang="ja-JP" altLang="en-US" dirty="0"/>
              <a:t>被害者供述の信用性が否定された珍しい事案と言えます。</a:t>
            </a:r>
            <a:endParaRPr kumimoji="1" lang="en-US" altLang="ja-JP" dirty="0"/>
          </a:p>
          <a:p>
            <a:r>
              <a:rPr kumimoji="1" lang="ja-JP" altLang="en-US" dirty="0"/>
              <a:t>裁判所は、現場にあった椅子の位置や空間と被害者の供述を検討し、「長椅子にあたることなく、頭、背中や腰を打ち付けることは困難」であると判断しました。</a:t>
            </a:r>
            <a:endParaRPr kumimoji="1" lang="en-US" altLang="ja-JP" dirty="0"/>
          </a:p>
          <a:p>
            <a:r>
              <a:rPr kumimoji="1" lang="ja-JP" altLang="en-US" dirty="0"/>
              <a:t>また、被害者の供述のうち、被害部位という重要な部分の変遷を理由に、被害者の供述の不自然さを指摘しました。</a:t>
            </a:r>
            <a:endParaRPr kumimoji="1" lang="en-US" altLang="ja-JP" dirty="0"/>
          </a:p>
          <a:p>
            <a:endParaRPr kumimoji="1" lang="en-US" altLang="ja-JP" dirty="0"/>
          </a:p>
          <a:p>
            <a:r>
              <a:rPr kumimoji="1" lang="ja-JP" altLang="en-US" dirty="0"/>
              <a:t>これらの裁判例からわかるように、客観証拠がある場合は客観証拠に照らして検討し、</a:t>
            </a:r>
            <a:endParaRPr kumimoji="1" lang="en-US" altLang="ja-JP" dirty="0"/>
          </a:p>
          <a:p>
            <a:r>
              <a:rPr kumimoji="1" lang="ja-JP" altLang="en-US" dirty="0"/>
              <a:t>そのような証拠がない場合、または認定できない場合には証言の信用性を検討するという手順を踏む必要があります。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33</a:t>
            </a:fld>
            <a:endParaRPr kumimoji="1" lang="ja-JP" altLang="en-US"/>
          </a:p>
        </p:txBody>
      </p:sp>
    </p:spTree>
    <p:extLst>
      <p:ext uri="{BB962C8B-B14F-4D97-AF65-F5344CB8AC3E}">
        <p14:creationId xmlns:p14="http://schemas.microsoft.com/office/powerpoint/2010/main" val="260765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色々説明しましたが、事実認定をする際に抑えておくべき事項を再掲します。</a:t>
            </a:r>
            <a:endParaRPr kumimoji="1" lang="en-US" altLang="ja-JP" dirty="0"/>
          </a:p>
          <a:p>
            <a:r>
              <a:rPr kumimoji="1" lang="ja-JP" altLang="en-US" dirty="0"/>
              <a:t>事実認定は無理をせず、根拠を説明できない事実は認定すべきではありません。</a:t>
            </a:r>
            <a:endParaRPr kumimoji="1" lang="en-US" altLang="ja-JP" dirty="0"/>
          </a:p>
          <a:p>
            <a:r>
              <a:rPr kumimoji="1" lang="ja-JP" altLang="en-US" dirty="0"/>
              <a:t>被害者供述だからといって信用性が高まるわけではないので、疑わしきは罰せずの意識を持っていただければと思います。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34</a:t>
            </a:fld>
            <a:endParaRPr kumimoji="1" lang="ja-JP" altLang="en-US"/>
          </a:p>
        </p:txBody>
      </p:sp>
    </p:spTree>
    <p:extLst>
      <p:ext uri="{BB962C8B-B14F-4D97-AF65-F5344CB8AC3E}">
        <p14:creationId xmlns:p14="http://schemas.microsoft.com/office/powerpoint/2010/main" val="1079558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ハラスメント該当性について、どのように判断すべきかをお話します。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35</a:t>
            </a:fld>
            <a:endParaRPr kumimoji="1" lang="ja-JP" altLang="en-US"/>
          </a:p>
        </p:txBody>
      </p:sp>
    </p:spTree>
    <p:extLst>
      <p:ext uri="{BB962C8B-B14F-4D97-AF65-F5344CB8AC3E}">
        <p14:creationId xmlns:p14="http://schemas.microsoft.com/office/powerpoint/2010/main" val="2737031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50000"/>
              </a:lnSpc>
            </a:pPr>
            <a:r>
              <a:rPr kumimoji="1" lang="ja-JP" altLang="en-US" dirty="0"/>
              <a:t>ハラスメント該当性の判断において絶対押さえておくべき考え方は、</a:t>
            </a:r>
            <a:endParaRPr kumimoji="1" lang="en-US" altLang="ja-JP" dirty="0"/>
          </a:p>
          <a:p>
            <a:pPr algn="l">
              <a:lnSpc>
                <a:spcPct val="150000"/>
              </a:lnSpc>
            </a:pPr>
            <a:r>
              <a:rPr lang="ja-JP" altLang="en-US" sz="1200" dirty="0">
                <a:solidFill>
                  <a:srgbClr val="2E3136"/>
                </a:solidFill>
                <a:latin typeface="メイリオ" panose="020B0604030504040204" pitchFamily="50" charset="-128"/>
                <a:ea typeface="メイリオ" panose="020B0604030504040204" pitchFamily="50" charset="-128"/>
              </a:rPr>
              <a:t>「</a:t>
            </a:r>
            <a:r>
              <a:rPr lang="ja-JP" altLang="en-US" sz="1200" b="1" dirty="0">
                <a:solidFill>
                  <a:srgbClr val="3E62AD"/>
                </a:solidFill>
                <a:latin typeface="メイリオ" panose="020B0604030504040204" pitchFamily="50" charset="-128"/>
                <a:ea typeface="メイリオ" panose="020B0604030504040204" pitchFamily="50" charset="-128"/>
              </a:rPr>
              <a:t>業務上必要かつ相当な範囲を超えた言動といえるかどうか</a:t>
            </a:r>
            <a:r>
              <a:rPr lang="ja-JP" altLang="en-US" sz="1200" dirty="0">
                <a:solidFill>
                  <a:srgbClr val="2E3136"/>
                </a:solidFill>
                <a:latin typeface="メイリオ" panose="020B0604030504040204" pitchFamily="50" charset="-128"/>
                <a:ea typeface="メイリオ" panose="020B0604030504040204" pitchFamily="50" charset="-128"/>
              </a:rPr>
              <a:t>」で判断する、</a:t>
            </a:r>
            <a:endParaRPr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200" dirty="0">
                <a:solidFill>
                  <a:srgbClr val="2E3136"/>
                </a:solidFill>
                <a:latin typeface="メイリオ" panose="020B0604030504040204" pitchFamily="50" charset="-128"/>
                <a:ea typeface="メイリオ" panose="020B0604030504040204" pitchFamily="50" charset="-128"/>
              </a:rPr>
              <a:t>具体的には、</a:t>
            </a:r>
            <a:r>
              <a:rPr lang="ja-JP" altLang="en-US" sz="1200" u="sng" dirty="0">
                <a:solidFill>
                  <a:srgbClr val="2E313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「目的」に照らして「手段」が相当かどうか </a:t>
            </a:r>
            <a:r>
              <a:rPr lang="ja-JP" altLang="en-US" sz="1200" dirty="0">
                <a:solidFill>
                  <a:srgbClr val="2E3136"/>
                </a:solidFill>
                <a:latin typeface="メイリオ" panose="020B0604030504040204" pitchFamily="50" charset="-128"/>
                <a:ea typeface="メイリオ" panose="020B0604030504040204" pitchFamily="50" charset="-128"/>
              </a:rPr>
              <a:t>という視点で判断</a:t>
            </a:r>
            <a:r>
              <a:rPr kumimoji="1" lang="ja-JP" altLang="en-US" sz="1200" dirty="0">
                <a:solidFill>
                  <a:srgbClr val="2E3136"/>
                </a:solidFill>
                <a:latin typeface="メイリオ" panose="020B0604030504040204" pitchFamily="50" charset="-128"/>
                <a:ea typeface="メイリオ" panose="020B0604030504040204" pitchFamily="50" charset="-128"/>
              </a:rPr>
              <a:t>するというものです。</a:t>
            </a:r>
            <a:endParaRPr kumimoji="1"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endParaRPr kumimoji="1"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kumimoji="1" lang="ja-JP" altLang="en-US" sz="1200" dirty="0">
                <a:solidFill>
                  <a:srgbClr val="2E3136"/>
                </a:solidFill>
                <a:latin typeface="メイリオ" panose="020B0604030504040204" pitchFamily="50" charset="-128"/>
                <a:ea typeface="メイリオ" panose="020B0604030504040204" pitchFamily="50" charset="-128"/>
              </a:rPr>
              <a:t>また、事実を認定できてもそれが直ちにハラスメントにあたるわけではありません。</a:t>
            </a:r>
            <a:endParaRPr kumimoji="1"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200" dirty="0">
                <a:solidFill>
                  <a:srgbClr val="2E3136"/>
                </a:solidFill>
                <a:latin typeface="メイリオ" panose="020B0604030504040204" pitchFamily="50" charset="-128"/>
                <a:ea typeface="メイリオ" panose="020B0604030504040204" pitchFamily="50" charset="-128"/>
              </a:rPr>
              <a:t>認定事実は大きく４つに分類できます。</a:t>
            </a:r>
            <a:endParaRPr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en-US" altLang="ja-JP" sz="1200" dirty="0">
                <a:solidFill>
                  <a:srgbClr val="2E3136"/>
                </a:solidFill>
                <a:latin typeface="メイリオ" panose="020B0604030504040204" pitchFamily="50" charset="-128"/>
                <a:ea typeface="メイリオ" panose="020B0604030504040204" pitchFamily="50" charset="-128"/>
              </a:rPr>
              <a:t>【</a:t>
            </a:r>
            <a:r>
              <a:rPr lang="ja-JP" altLang="en-US" sz="1200" dirty="0">
                <a:solidFill>
                  <a:srgbClr val="2E3136"/>
                </a:solidFill>
                <a:latin typeface="メイリオ" panose="020B0604030504040204" pitchFamily="50" charset="-128"/>
                <a:ea typeface="メイリオ" panose="020B0604030504040204" pitchFamily="50" charset="-128"/>
              </a:rPr>
              <a:t>①～④読み上げる</a:t>
            </a:r>
            <a:r>
              <a:rPr lang="en-US" altLang="ja-JP" sz="1200" dirty="0">
                <a:solidFill>
                  <a:srgbClr val="2E3136"/>
                </a:solidFill>
                <a:latin typeface="メイリオ" panose="020B0604030504040204" pitchFamily="50" charset="-128"/>
                <a:ea typeface="メイリオ" panose="020B0604030504040204" pitchFamily="50" charset="-128"/>
              </a:rPr>
              <a:t>】</a:t>
            </a:r>
          </a:p>
          <a:p>
            <a:pPr algn="l">
              <a:lnSpc>
                <a:spcPct val="150000"/>
              </a:lnSpc>
            </a:pPr>
            <a:r>
              <a:rPr lang="ja-JP" altLang="en-US" sz="1200" dirty="0">
                <a:solidFill>
                  <a:srgbClr val="2E3136"/>
                </a:solidFill>
                <a:latin typeface="メイリオ" panose="020B0604030504040204" pitchFamily="50" charset="-128"/>
                <a:ea typeface="メイリオ" panose="020B0604030504040204" pitchFamily="50" charset="-128"/>
              </a:rPr>
              <a:t>とりわけ、パワーハラスメントでは④のように、</a:t>
            </a:r>
            <a:endParaRPr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200" dirty="0">
                <a:solidFill>
                  <a:srgbClr val="2E3136"/>
                </a:solidFill>
                <a:latin typeface="メイリオ" panose="020B0604030504040204" pitchFamily="50" charset="-128"/>
                <a:ea typeface="メイリオ" panose="020B0604030504040204" pitchFamily="50" charset="-128"/>
              </a:rPr>
              <a:t>不相当ではあるものの、指導の目的に照らして手段が相当な範囲を超えていないという評価も十分あり得ます。</a:t>
            </a:r>
            <a:endParaRPr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200" dirty="0">
                <a:solidFill>
                  <a:srgbClr val="2E3136"/>
                </a:solidFill>
                <a:latin typeface="メイリオ" panose="020B0604030504040204" pitchFamily="50" charset="-128"/>
                <a:ea typeface="メイリオ" panose="020B0604030504040204" pitchFamily="50" charset="-128"/>
              </a:rPr>
              <a:t>この場合は、パワーハラスメントに該当しないという評価をすることになります。</a:t>
            </a:r>
            <a:endParaRPr lang="en-US" altLang="ja-JP" sz="1200" dirty="0">
              <a:solidFill>
                <a:srgbClr val="2E3136"/>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36</a:t>
            </a:fld>
            <a:endParaRPr kumimoji="1" lang="ja-JP" altLang="en-US"/>
          </a:p>
        </p:txBody>
      </p:sp>
    </p:spTree>
    <p:extLst>
      <p:ext uri="{BB962C8B-B14F-4D97-AF65-F5344CB8AC3E}">
        <p14:creationId xmlns:p14="http://schemas.microsoft.com/office/powerpoint/2010/main" val="1121121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B</a:t>
            </a:r>
            <a:r>
              <a:rPr kumimoji="1" lang="ja-JP" altLang="en-US" dirty="0"/>
              <a:t>部長の言動はセクハラにあたるのでしょうか？</a:t>
            </a:r>
            <a:endParaRPr kumimoji="1" lang="en-US" altLang="ja-JP" dirty="0"/>
          </a:p>
          <a:p>
            <a:r>
              <a:rPr kumimoji="1" lang="ja-JP" altLang="en-US" dirty="0"/>
              <a:t>セクハラには、性的な言動への対応によって、労働条件に不利益を受けるという対価型セ</a:t>
            </a:r>
            <a:endParaRPr kumimoji="1" lang="en-US" altLang="ja-JP" dirty="0"/>
          </a:p>
          <a:p>
            <a:r>
              <a:rPr kumimoji="1" lang="ja-JP" altLang="en-US" dirty="0"/>
              <a:t>クハラと、性的な言動により就業環境が害されるものの環境型セクハラがあります。</a:t>
            </a:r>
            <a:endParaRPr kumimoji="1" lang="en-US" altLang="ja-JP" dirty="0"/>
          </a:p>
          <a:p>
            <a:endParaRPr kumimoji="1" lang="en-US" altLang="ja-JP" dirty="0"/>
          </a:p>
          <a:p>
            <a:r>
              <a:rPr kumimoji="1" lang="ja-JP" altLang="en-US" dirty="0"/>
              <a:t>■ </a:t>
            </a:r>
            <a:r>
              <a:rPr kumimoji="1" lang="en-US" altLang="ja-JP" dirty="0"/>
              <a:t>B </a:t>
            </a:r>
            <a:r>
              <a:rPr kumimoji="1" lang="ja-JP" altLang="en-US" dirty="0"/>
              <a:t>部長が脇腹を両手で掴んだ行為は、職場環境において性的不快感を与える行為であり、</a:t>
            </a:r>
            <a:br>
              <a:rPr kumimoji="1" lang="ja-JP" altLang="en-US" dirty="0"/>
            </a:br>
            <a:r>
              <a:rPr kumimoji="1" lang="ja-JP" altLang="en-US" dirty="0"/>
              <a:t>環境型セクハラに該当する可能性が極めて高いでしょう。</a:t>
            </a:r>
            <a:endParaRPr kumimoji="1" lang="en-US" altLang="ja-JP" dirty="0"/>
          </a:p>
          <a:p>
            <a:endParaRPr kumimoji="1" lang="en-US" altLang="ja-JP" dirty="0"/>
          </a:p>
          <a:p>
            <a:r>
              <a:rPr kumimoji="1" lang="ja-JP" altLang="en-US" dirty="0"/>
              <a:t>悩ましいのは、</a:t>
            </a:r>
            <a:r>
              <a:rPr kumimoji="1" lang="en-US" altLang="ja-JP" dirty="0"/>
              <a:t>B </a:t>
            </a:r>
            <a:r>
              <a:rPr kumimoji="1" lang="ja-JP" altLang="en-US" dirty="0"/>
              <a:t>部長の「結構遊んでるんだね」という発言です。</a:t>
            </a:r>
            <a:endParaRPr kumimoji="1" lang="en-US" altLang="ja-JP" dirty="0"/>
          </a:p>
          <a:p>
            <a:r>
              <a:rPr kumimoji="1" lang="ja-JP" altLang="en-US" dirty="0"/>
              <a:t>体に障る、卑猥な言葉とは少しレベルが違うので、これがセクハラなのか？と微妙なように思われる方もいると思います。</a:t>
            </a:r>
            <a:endParaRPr kumimoji="1" lang="en-US" altLang="ja-JP" dirty="0"/>
          </a:p>
          <a:p>
            <a:endParaRPr kumimoji="1" lang="en-US" altLang="ja-JP" dirty="0"/>
          </a:p>
          <a:p>
            <a:r>
              <a:rPr kumimoji="1" lang="ja-JP" altLang="en-US" dirty="0"/>
              <a:t>裁判例には、「</a:t>
            </a:r>
            <a:r>
              <a:rPr kumimoji="1" lang="en-US" altLang="ja-JP" dirty="0"/>
              <a:t>X</a:t>
            </a:r>
            <a:r>
              <a:rPr kumimoji="1" lang="ja-JP" altLang="en-US" dirty="0"/>
              <a:t>は結構遊んでいる。お盛んらしい。」、他の異性と「怪しい仲にある」といった発言について、職務に関連する場において、</a:t>
            </a:r>
            <a:r>
              <a:rPr kumimoji="1" lang="en-US" altLang="ja-JP" dirty="0"/>
              <a:t>X</a:t>
            </a:r>
            <a:r>
              <a:rPr kumimoji="1" lang="ja-JP" altLang="en-US" dirty="0"/>
              <a:t>又は職場の関係者に対し、</a:t>
            </a:r>
            <a:r>
              <a:rPr kumimoji="1" lang="en-US" altLang="ja-JP" dirty="0"/>
              <a:t>X</a:t>
            </a:r>
            <a:r>
              <a:rPr kumimoji="1" lang="ja-JP" altLang="en-US" dirty="0"/>
              <a:t>の個人的な性生活や性向を窺わせる事項について発言を行い、その結果、</a:t>
            </a:r>
            <a:r>
              <a:rPr kumimoji="1" lang="en-US" altLang="ja-JP" dirty="0"/>
              <a:t>X</a:t>
            </a:r>
            <a:r>
              <a:rPr kumimoji="1" lang="ja-JP" altLang="en-US" dirty="0"/>
              <a:t>を職場に居づらくさせる状況を作り出し」、</a:t>
            </a:r>
            <a:r>
              <a:rPr kumimoji="1" lang="en-US" altLang="ja-JP" dirty="0"/>
              <a:t>X</a:t>
            </a:r>
            <a:r>
              <a:rPr kumimoji="1" lang="ja-JP" altLang="en-US" dirty="0"/>
              <a:t>の働く利益を害したとして不法行為に当たると判断したものがあります。</a:t>
            </a:r>
            <a:endParaRPr kumimoji="1" lang="en-US" altLang="ja-JP" dirty="0"/>
          </a:p>
          <a:p>
            <a:r>
              <a:rPr kumimoji="1" lang="en-US" altLang="ja-JP" dirty="0"/>
              <a:t>B</a:t>
            </a:r>
            <a:r>
              <a:rPr kumimoji="1" lang="ja-JP" altLang="en-US" dirty="0"/>
              <a:t>部長の発言時の態度、その他の言動次第ではセクハラに該当する可能性が高いと言えるでしょう。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37</a:t>
            </a:fld>
            <a:endParaRPr kumimoji="1" lang="ja-JP" altLang="en-US"/>
          </a:p>
        </p:txBody>
      </p:sp>
    </p:spTree>
    <p:extLst>
      <p:ext uri="{BB962C8B-B14F-4D97-AF65-F5344CB8AC3E}">
        <p14:creationId xmlns:p14="http://schemas.microsoft.com/office/powerpoint/2010/main" val="176291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このように、ハラスメント該当性の判断は難しい部分があります。</a:t>
            </a:r>
            <a:endParaRPr kumimoji="1" lang="en-US" altLang="ja-JP" dirty="0"/>
          </a:p>
          <a:p>
            <a:endParaRPr kumimoji="1" lang="en-US" altLang="ja-JP" dirty="0"/>
          </a:p>
          <a:p>
            <a:r>
              <a:rPr kumimoji="1" lang="ja-JP" altLang="en-US" dirty="0"/>
              <a:t>判断に迷った際に参考になると思われる裁判例をご紹介します。</a:t>
            </a:r>
            <a:endParaRPr kumimoji="1" lang="en-US" altLang="ja-JP" dirty="0"/>
          </a:p>
          <a:p>
            <a:r>
              <a:rPr kumimoji="1" lang="ja-JP" altLang="en-US" dirty="0"/>
              <a:t>女性市議会議員が、他の議員から、市役所の議会棟の廊下で「男いらずの〇〇さん」と呼びかけられたり、活動報告紙に女性議員の氏名を記載し、その上に「オトコいらず」とルビを振った行為のハラスメント該当性が問題となったという事案です。</a:t>
            </a:r>
          </a:p>
          <a:p>
            <a:endParaRPr kumimoji="1" lang="en-US" altLang="ja-JP" dirty="0"/>
          </a:p>
          <a:p>
            <a:r>
              <a:rPr kumimoji="1" lang="ja-JP" altLang="en-US" dirty="0"/>
              <a:t>裁判所は、「男いらず」は通常性的な意味で使用され、女性に対するからかい・皮肉・侮辱として使用されることがある。本件では、女性議員に対するからかい、皮肉、揶揄、挑発の意図のある言動であると判断しました。</a:t>
            </a:r>
            <a:endParaRPr kumimoji="1" lang="en-US" altLang="ja-JP" dirty="0"/>
          </a:p>
          <a:p>
            <a:r>
              <a:rPr kumimoji="1" lang="ja-JP" altLang="en-US" dirty="0"/>
              <a:t>活動報告紙への記載は、名誉毀損に当たる判断されています。</a:t>
            </a:r>
            <a:endParaRPr kumimoji="1" lang="en-US" altLang="ja-JP" dirty="0"/>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38</a:t>
            </a:fld>
            <a:endParaRPr kumimoji="1" lang="ja-JP" altLang="en-US"/>
          </a:p>
        </p:txBody>
      </p:sp>
    </p:spTree>
    <p:extLst>
      <p:ext uri="{BB962C8B-B14F-4D97-AF65-F5344CB8AC3E}">
        <p14:creationId xmlns:p14="http://schemas.microsoft.com/office/powerpoint/2010/main" val="409567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顧問サービスにご興味をお持ちの方、話だけでも聞いてみたいと思われた方がいらっしゃいましたら、</a:t>
            </a:r>
            <a:endParaRPr kumimoji="1" lang="en-US" altLang="ja-JP" dirty="0"/>
          </a:p>
          <a:p>
            <a:r>
              <a:rPr kumimoji="1" lang="ja-JP" altLang="en-US" dirty="0"/>
              <a:t>ぜひ画面の</a:t>
            </a:r>
            <a:r>
              <a:rPr kumimoji="1" lang="en-US" altLang="ja-JP" dirty="0"/>
              <a:t>QR</a:t>
            </a:r>
            <a:r>
              <a:rPr kumimoji="1" lang="ja-JP" altLang="en-US" dirty="0"/>
              <a:t>コードを読み取っていただき、ご面談をお申込みください。</a:t>
            </a:r>
            <a:endParaRPr kumimoji="1" lang="en-US" altLang="ja-JP" dirty="0"/>
          </a:p>
          <a:p>
            <a:endParaRPr kumimoji="1" lang="en-US" altLang="ja-JP" dirty="0"/>
          </a:p>
          <a:p>
            <a:r>
              <a:rPr kumimoji="1" lang="ja-JP" altLang="en-US" dirty="0"/>
              <a:t>自動で日程調整の</a:t>
            </a:r>
            <a:r>
              <a:rPr kumimoji="1" lang="en-US" altLang="ja-JP" dirty="0"/>
              <a:t>Web</a:t>
            </a:r>
            <a:r>
              <a:rPr kumimoji="1" lang="ja-JP" altLang="en-US" dirty="0"/>
              <a:t>ページにジャンプします。</a:t>
            </a:r>
            <a:endParaRPr kumimoji="1" lang="en-US" altLang="ja-JP" dirty="0"/>
          </a:p>
          <a:p>
            <a:r>
              <a:rPr kumimoji="1" lang="ja-JP" altLang="en-US" dirty="0"/>
              <a:t>ご希望の日時をご入力いただければ、セミナー終了後に私からご連絡いたします。</a:t>
            </a:r>
            <a:endParaRPr kumimoji="1" lang="en-US" altLang="ja-JP" dirty="0"/>
          </a:p>
          <a:p>
            <a:endParaRPr kumimoji="1" lang="en-US" altLang="ja-JP" dirty="0"/>
          </a:p>
          <a:p>
            <a:r>
              <a:rPr kumimoji="1" lang="ja-JP" altLang="en-US" dirty="0"/>
              <a:t>ご面談いただいた方には、本セミナーのレジュメデータ・ヒアリングシートの書式をお送りいたしますので、ぜひお気軽にお申込みください。</a:t>
            </a:r>
            <a:endParaRPr kumimoji="1" lang="en-US" altLang="ja-JP" dirty="0"/>
          </a:p>
          <a:p>
            <a:endParaRPr kumimoji="1" lang="en-US" altLang="ja-JP" dirty="0"/>
          </a:p>
          <a:p>
            <a:r>
              <a:rPr kumimoji="1" lang="ja-JP" altLang="en-US" dirty="0"/>
              <a:t>お時間をいただきありがとうございました。</a:t>
            </a:r>
            <a:endParaRPr kumimoji="1" lang="en-US" altLang="ja-JP" dirty="0"/>
          </a:p>
          <a:p>
            <a:r>
              <a:rPr kumimoji="1" lang="ja-JP" altLang="en-US" dirty="0"/>
              <a:t>それでは改めて本題に参りたいと思います。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a:t>
            </a:fld>
            <a:endParaRPr kumimoji="1" lang="ja-JP" altLang="en-US"/>
          </a:p>
        </p:txBody>
      </p:sp>
    </p:spTree>
    <p:extLst>
      <p:ext uri="{BB962C8B-B14F-4D97-AF65-F5344CB8AC3E}">
        <p14:creationId xmlns:p14="http://schemas.microsoft.com/office/powerpoint/2010/main" val="3752856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前田道路事件は、パワハラが問題となった事案で、ハラスメントの評価が問題になった裁判例です。</a:t>
            </a:r>
            <a:endParaRPr kumimoji="1" lang="en-US" altLang="ja-JP" dirty="0"/>
          </a:p>
          <a:p>
            <a:r>
              <a:rPr kumimoji="1" lang="ja-JP" altLang="en-US" dirty="0"/>
              <a:t>不正経理を行った部下に対して上司が会議の席上で「会社を辞めれば済むと思っているかもしれないが、辞めても楽にはならないぞ。」と叱責した後、部下が自殺した事案です。</a:t>
            </a:r>
            <a:endParaRPr kumimoji="1" lang="en-US" altLang="ja-JP" dirty="0"/>
          </a:p>
          <a:p>
            <a:r>
              <a:rPr kumimoji="1" lang="ja-JP" altLang="en-US" dirty="0"/>
              <a:t>叱責が指導の範疇に属するか否かについて争われ、地裁（原審）と高裁（控訴審）の判断が分かれました。</a:t>
            </a:r>
            <a:endParaRPr kumimoji="1" lang="en-US" altLang="ja-JP" dirty="0"/>
          </a:p>
          <a:p>
            <a:endParaRPr kumimoji="1" lang="en-US" altLang="ja-JP" dirty="0"/>
          </a:p>
          <a:p>
            <a:r>
              <a:rPr kumimoji="1" lang="en-US" altLang="ja-JP" dirty="0"/>
              <a:t>【</a:t>
            </a:r>
            <a:r>
              <a:rPr kumimoji="1" lang="ja-JP" altLang="en-US" dirty="0"/>
              <a:t>地裁の判断</a:t>
            </a:r>
            <a:r>
              <a:rPr kumimoji="1" lang="en-US" altLang="ja-JP" dirty="0"/>
              <a:t>】</a:t>
            </a:r>
          </a:p>
          <a:p>
            <a:r>
              <a:rPr kumimoji="1" lang="ja-JP" altLang="en-US" dirty="0"/>
              <a:t>上司の𠮟責と自殺の因果関係を認めつつ、不正経理について６割の過失相殺を認めました。</a:t>
            </a:r>
          </a:p>
          <a:p>
            <a:r>
              <a:rPr kumimoji="1" lang="en-US" altLang="ja-JP" dirty="0"/>
              <a:t>【</a:t>
            </a:r>
            <a:r>
              <a:rPr kumimoji="1" lang="ja-JP" altLang="en-US" dirty="0"/>
              <a:t>高裁の判断</a:t>
            </a:r>
            <a:r>
              <a:rPr kumimoji="1" lang="en-US" altLang="ja-JP" dirty="0"/>
              <a:t>】</a:t>
            </a:r>
          </a:p>
          <a:p>
            <a:r>
              <a:rPr kumimoji="1" lang="ja-JP" altLang="en-US" dirty="0"/>
              <a:t>上司の叱責は、過剰なノルマ達成の強要や執拗な叱責ではなく、正当な業務の範囲内にあると判断し、遺族側の請求を棄却しました。</a:t>
            </a:r>
            <a:endParaRPr kumimoji="1" lang="en-US" altLang="ja-JP" dirty="0"/>
          </a:p>
          <a:p>
            <a:endParaRPr kumimoji="1" lang="en-US" altLang="ja-JP" dirty="0"/>
          </a:p>
          <a:p>
            <a:r>
              <a:rPr kumimoji="1" lang="ja-JP" altLang="en-US" dirty="0"/>
              <a:t>この裁判例から分かるように、本人に問題があっても、叱責の態様次第ではパワハラ認定をする必要があります。</a:t>
            </a:r>
            <a:endParaRPr kumimoji="1" lang="en-US" altLang="ja-JP" dirty="0"/>
          </a:p>
          <a:p>
            <a:r>
              <a:rPr kumimoji="1" lang="ja-JP" altLang="en-US" dirty="0"/>
              <a:t>パワハラの場合は指針の示す６類型にあてはめつつ、「目的」と「手段」から判断する必要があります。</a:t>
            </a:r>
            <a:endParaRPr kumimoji="1" lang="en-US" altLang="ja-JP" dirty="0"/>
          </a:p>
          <a:p>
            <a:endParaRPr kumimoji="1" lang="en-US" altLang="ja-JP" dirty="0"/>
          </a:p>
          <a:p>
            <a:r>
              <a:rPr kumimoji="1" lang="ja-JP" altLang="en-US" dirty="0"/>
              <a:t>このように、ハラスメント該当性の判断は、裁判所でも分かれるほど難しいものといえます。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39</a:t>
            </a:fld>
            <a:endParaRPr kumimoji="1" lang="ja-JP" altLang="en-US"/>
          </a:p>
        </p:txBody>
      </p:sp>
    </p:spTree>
    <p:extLst>
      <p:ext uri="{BB962C8B-B14F-4D97-AF65-F5344CB8AC3E}">
        <p14:creationId xmlns:p14="http://schemas.microsoft.com/office/powerpoint/2010/main" val="1917277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最後に、メールでの指示が問題だと判断された裁判例をご紹介します。</a:t>
            </a:r>
            <a:endParaRPr kumimoji="1" lang="en-US" altLang="ja-JP" dirty="0"/>
          </a:p>
          <a:p>
            <a:r>
              <a:rPr kumimoji="1" lang="ja-JP" altLang="en-US" dirty="0"/>
              <a:t>この裁判例は、同時に同じ職場の従業員数十名に対し、ポイントの大きな赤文字で「やる気がないなら、会社を辞めるべきだと思います。当</a:t>
            </a:r>
            <a:r>
              <a:rPr kumimoji="1" lang="en-US" altLang="ja-JP" dirty="0"/>
              <a:t>SC</a:t>
            </a:r>
            <a:r>
              <a:rPr kumimoji="1" lang="ja-JP" altLang="en-US" dirty="0"/>
              <a:t>にとっても、会社にとっても損失そのものです。」「あなたの給料で営業職が何人雇えると思いますか。あなたの仕事なら営業職でも数倍の業績を挙げますよ。</a:t>
            </a:r>
            <a:r>
              <a:rPr kumimoji="1" lang="en-US" altLang="ja-JP" dirty="0"/>
              <a:t>…</a:t>
            </a:r>
            <a:r>
              <a:rPr kumimoji="1" lang="ja-JP" altLang="en-US" dirty="0"/>
              <a:t>これ以上、当</a:t>
            </a:r>
            <a:r>
              <a:rPr kumimoji="1" lang="en-US" altLang="ja-JP" dirty="0"/>
              <a:t>SC</a:t>
            </a:r>
            <a:r>
              <a:rPr kumimoji="1" lang="ja-JP" altLang="en-US" dirty="0"/>
              <a:t>に迷惑をかけないで下さい。」とメールを送信した行為が問題になりました。</a:t>
            </a:r>
            <a:endParaRPr kumimoji="1" lang="en-US" altLang="ja-JP" dirty="0"/>
          </a:p>
          <a:p>
            <a:endParaRPr kumimoji="1" lang="en-US" altLang="ja-JP" dirty="0"/>
          </a:p>
          <a:p>
            <a:r>
              <a:rPr kumimoji="1" lang="ja-JP" altLang="en-US" dirty="0"/>
              <a:t>裁判所は、指導自体は正鵠を得ている面がない、送信目的が正当、としつつも、</a:t>
            </a:r>
            <a:endParaRPr kumimoji="1" lang="en-US" altLang="ja-JP" dirty="0"/>
          </a:p>
          <a:p>
            <a:r>
              <a:rPr kumimoji="1" lang="ja-JP" altLang="en-US" dirty="0"/>
              <a:t>数十名にメールが送信されている点を重視し、「侮辱的言辞と受け取られても仕方がない」「表現において許容限度を超え、著しく相当性を欠く」と判断しています。</a:t>
            </a:r>
            <a:endParaRPr kumimoji="1" lang="en-US" altLang="ja-JP" dirty="0"/>
          </a:p>
          <a:p>
            <a:endParaRPr kumimoji="1" lang="en-US" altLang="ja-JP" dirty="0"/>
          </a:p>
          <a:p>
            <a:r>
              <a:rPr kumimoji="1" lang="ja-JP" altLang="en-US" dirty="0"/>
              <a:t>指摘自体は的外れでなくても、表現が不適切など、手段が不相当であれば、不法行為に当たると判断される可能性が高いです。</a:t>
            </a:r>
            <a:endParaRPr kumimoji="1" lang="en-US" altLang="ja-JP" dirty="0"/>
          </a:p>
          <a:p>
            <a:r>
              <a:rPr kumimoji="1" lang="ja-JP" altLang="en-US" dirty="0"/>
              <a:t>これは、個人的にメールを送っていたからといって許容されるものではなく、やはり「辞めれば」などと迫ることは違法なパワハラにあたってしまうでしょう。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40</a:t>
            </a:fld>
            <a:endParaRPr kumimoji="1" lang="ja-JP" altLang="en-US"/>
          </a:p>
        </p:txBody>
      </p:sp>
    </p:spTree>
    <p:extLst>
      <p:ext uri="{BB962C8B-B14F-4D97-AF65-F5344CB8AC3E}">
        <p14:creationId xmlns:p14="http://schemas.microsoft.com/office/powerpoint/2010/main" val="2739505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お時間も迫ってまいりましたので、本日のまとめを行いたいと思います。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41</a:t>
            </a:fld>
            <a:endParaRPr kumimoji="1" lang="ja-JP" altLang="en-US"/>
          </a:p>
        </p:txBody>
      </p:sp>
    </p:spTree>
    <p:extLst>
      <p:ext uri="{BB962C8B-B14F-4D97-AF65-F5344CB8AC3E}">
        <p14:creationId xmlns:p14="http://schemas.microsoft.com/office/powerpoint/2010/main" val="72505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本日押さえていただきたい点は４つです。</a:t>
            </a:r>
            <a:endParaRPr kumimoji="1" lang="en-US" altLang="ja-JP" dirty="0"/>
          </a:p>
          <a:p>
            <a:r>
              <a:rPr kumimoji="1" lang="ja-JP" altLang="en-US" dirty="0"/>
              <a:t>ハラスメント対応は、①相談、②事実調査、③事実認定、④ハラスメントにあたるか</a:t>
            </a:r>
            <a:br>
              <a:rPr kumimoji="1" lang="ja-JP" altLang="en-US" dirty="0"/>
            </a:br>
            <a:r>
              <a:rPr kumimoji="1" lang="ja-JP" altLang="en-US" dirty="0"/>
              <a:t>の４</a:t>
            </a:r>
            <a:r>
              <a:rPr kumimoji="1" lang="en-US" altLang="ja-JP" dirty="0"/>
              <a:t>STEP</a:t>
            </a:r>
            <a:r>
              <a:rPr kumimoji="1" lang="ja-JP" altLang="en-US" dirty="0"/>
              <a:t>で行う必要があります。</a:t>
            </a:r>
          </a:p>
          <a:p>
            <a:endParaRPr kumimoji="1" lang="ja-JP" altLang="en-US" dirty="0"/>
          </a:p>
          <a:p>
            <a:r>
              <a:rPr kumimoji="1" lang="en-US" altLang="ja-JP" dirty="0"/>
              <a:t>STEP</a:t>
            </a:r>
            <a:r>
              <a:rPr kumimoji="1" lang="ja-JP" altLang="en-US" dirty="0"/>
              <a:t>ごとに、</a:t>
            </a:r>
            <a:r>
              <a:rPr kumimoji="1" lang="en-US" altLang="ja-JP" dirty="0"/>
              <a:t>NG</a:t>
            </a:r>
            <a:r>
              <a:rPr kumimoji="1" lang="ja-JP" altLang="en-US" dirty="0"/>
              <a:t>行為や押さえるべき点がありますので、必ず意識してください。</a:t>
            </a:r>
          </a:p>
          <a:p>
            <a:endParaRPr kumimoji="1" lang="ja-JP" altLang="en-US" dirty="0"/>
          </a:p>
          <a:p>
            <a:r>
              <a:rPr kumimoji="1" lang="ja-JP" altLang="en-US" dirty="0"/>
              <a:t>どうしても迷ったら、「疑わしきは罰せず」にしてください。</a:t>
            </a:r>
          </a:p>
          <a:p>
            <a:endParaRPr kumimoji="1" lang="ja-JP" altLang="en-US" dirty="0"/>
          </a:p>
          <a:p>
            <a:r>
              <a:rPr kumimoji="1" lang="ja-JP" altLang="en-US" dirty="0"/>
              <a:t>ハラスメント該当性の判断は、法的評価であり、難しい問題です。</a:t>
            </a:r>
            <a:endParaRPr kumimoji="1" lang="en-US" altLang="ja-JP" dirty="0"/>
          </a:p>
          <a:p>
            <a:r>
              <a:rPr kumimoji="1" lang="ja-JP" altLang="en-US" dirty="0"/>
              <a:t>悩んだら専門家に相談してください。</a:t>
            </a:r>
            <a:endParaRPr kumimoji="1" lang="en-US" altLang="ja-JP" dirty="0"/>
          </a:p>
          <a:p>
            <a:endParaRPr kumimoji="1" lang="en-US" altLang="ja-JP" dirty="0"/>
          </a:p>
          <a:p>
            <a:r>
              <a:rPr kumimoji="1" lang="ja-JP" altLang="en-US" dirty="0"/>
              <a:t>ハラスメントが起きたときは、このセミナーを思い出していただければ幸いです。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42</a:t>
            </a:fld>
            <a:endParaRPr kumimoji="1" lang="ja-JP" altLang="en-US"/>
          </a:p>
        </p:txBody>
      </p:sp>
    </p:spTree>
    <p:extLst>
      <p:ext uri="{BB962C8B-B14F-4D97-AF65-F5344CB8AC3E}">
        <p14:creationId xmlns:p14="http://schemas.microsoft.com/office/powerpoint/2010/main" val="822340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本日のセミナーは以上になります。</a:t>
            </a:r>
            <a:endParaRPr kumimoji="1" lang="en-US" altLang="ja-JP" dirty="0"/>
          </a:p>
          <a:p>
            <a:endParaRPr kumimoji="1" lang="en-US" altLang="ja-JP" dirty="0"/>
          </a:p>
          <a:p>
            <a:r>
              <a:rPr kumimoji="1" lang="ja-JP" altLang="en-US" dirty="0"/>
              <a:t>ご参加くださいまして、誠にありがとうございました。</a:t>
            </a:r>
            <a:endParaRPr kumimoji="1" lang="en-US" altLang="ja-JP" dirty="0"/>
          </a:p>
          <a:p>
            <a:endParaRPr kumimoji="1" lang="en-US" altLang="ja-JP" dirty="0"/>
          </a:p>
          <a:p>
            <a:r>
              <a:rPr kumimoji="1" lang="en-US" altLang="ja-JP" dirty="0"/>
              <a:t>Zoom</a:t>
            </a:r>
            <a:r>
              <a:rPr kumimoji="1" lang="ja-JP" altLang="en-US" dirty="0"/>
              <a:t>を閉じますと、本セミナーのアンケートフォームに移行します。</a:t>
            </a:r>
            <a:endParaRPr kumimoji="1" lang="en-US" altLang="ja-JP" dirty="0"/>
          </a:p>
          <a:p>
            <a:r>
              <a:rPr kumimoji="1" lang="ja-JP" altLang="en-US" dirty="0"/>
              <a:t>ご多用かと存じますが、簡単なものになっておりますので、ご回答いただければ大変ありがたいです。</a:t>
            </a:r>
            <a:endParaRPr kumimoji="1" lang="en-US" altLang="ja-JP" dirty="0"/>
          </a:p>
          <a:p>
            <a:r>
              <a:rPr kumimoji="1" lang="ja-JP" altLang="en-US" dirty="0"/>
              <a:t>チャット欄にもアンケートの</a:t>
            </a:r>
            <a:r>
              <a:rPr kumimoji="1" lang="en-US" altLang="ja-JP" dirty="0"/>
              <a:t>URL</a:t>
            </a:r>
            <a:r>
              <a:rPr kumimoji="1" lang="ja-JP" altLang="en-US" dirty="0"/>
              <a:t>を貼っておりますので、こちらからでもジャンプ可能です。</a:t>
            </a:r>
            <a:endParaRPr kumimoji="1" lang="en-US" altLang="ja-JP" dirty="0"/>
          </a:p>
          <a:p>
            <a:endParaRPr kumimoji="1" lang="en-US" altLang="ja-JP" dirty="0"/>
          </a:p>
          <a:p>
            <a:r>
              <a:rPr kumimoji="1" lang="ja-JP" altLang="en-US" dirty="0"/>
              <a:t>それでは、以上で失礼いたします。</a:t>
            </a:r>
            <a:endParaRPr kumimoji="1" lang="en-US" altLang="ja-JP" dirty="0"/>
          </a:p>
          <a:p>
            <a:r>
              <a:rPr kumimoji="1" lang="ja-JP" altLang="en-US" dirty="0"/>
              <a:t>本日は本当にありがとうございました。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43</a:t>
            </a:fld>
            <a:endParaRPr kumimoji="1" lang="ja-JP" altLang="en-US"/>
          </a:p>
        </p:txBody>
      </p:sp>
    </p:spTree>
    <p:extLst>
      <p:ext uri="{BB962C8B-B14F-4D97-AF65-F5344CB8AC3E}">
        <p14:creationId xmlns:p14="http://schemas.microsoft.com/office/powerpoint/2010/main" val="390586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本日のセミナーの内容です。</a:t>
            </a:r>
            <a:endParaRPr kumimoji="1" lang="en-US" altLang="ja-JP" dirty="0"/>
          </a:p>
          <a:p>
            <a:r>
              <a:rPr kumimoji="1" lang="ja-JP" altLang="en-US" dirty="0"/>
              <a:t>今回のセミナーは、ハラスメントが起こったときの調査・対応に特化してお話をいたします。</a:t>
            </a:r>
            <a:endParaRPr kumimoji="1" lang="en-US" altLang="ja-JP" dirty="0"/>
          </a:p>
          <a:p>
            <a:r>
              <a:rPr kumimoji="1" lang="ja-JP" altLang="en-US" dirty="0"/>
              <a:t>絶対これだけは外してはいけない、押さえておいて欲しいという点を、場面ごとに分けてお話しをいたします。</a:t>
            </a:r>
            <a:endParaRPr kumimoji="1" lang="en-US" altLang="ja-JP" dirty="0"/>
          </a:p>
          <a:p>
            <a:endParaRPr kumimoji="1" lang="en-US" altLang="ja-JP" dirty="0"/>
          </a:p>
          <a:p>
            <a:r>
              <a:rPr kumimoji="1" lang="ja-JP" altLang="en-US" dirty="0"/>
              <a:t>まず、ハラスメント相談があった際の初動対応についてお話し、</a:t>
            </a:r>
            <a:endParaRPr kumimoji="1" lang="en-US" altLang="ja-JP" dirty="0"/>
          </a:p>
          <a:p>
            <a:r>
              <a:rPr kumimoji="1" lang="ja-JP" altLang="en-US" dirty="0"/>
              <a:t>その次に、事実関係の調査、事実認定の方法をお伝えします。</a:t>
            </a:r>
            <a:endParaRPr kumimoji="1" lang="en-US" altLang="ja-JP" dirty="0"/>
          </a:p>
          <a:p>
            <a:r>
              <a:rPr kumimoji="1" lang="ja-JP" altLang="en-US" dirty="0"/>
              <a:t>ハラスメント該当性についての、判断ポイントをお伝えし、まとめをご紹介して終了という流れです。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4</a:t>
            </a:fld>
            <a:endParaRPr kumimoji="1" lang="ja-JP" altLang="en-US"/>
          </a:p>
        </p:txBody>
      </p:sp>
    </p:spTree>
    <p:extLst>
      <p:ext uri="{BB962C8B-B14F-4D97-AF65-F5344CB8AC3E}">
        <p14:creationId xmlns:p14="http://schemas.microsoft.com/office/powerpoint/2010/main" val="234147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まず、ハラスメント相談時の初動対応についてです。</a:t>
            </a:r>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5</a:t>
            </a:fld>
            <a:endParaRPr kumimoji="1" lang="ja-JP" altLang="en-US"/>
          </a:p>
        </p:txBody>
      </p:sp>
    </p:spTree>
    <p:extLst>
      <p:ext uri="{BB962C8B-B14F-4D97-AF65-F5344CB8AC3E}">
        <p14:creationId xmlns:p14="http://schemas.microsoft.com/office/powerpoint/2010/main" val="218208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ここに事例とあります。</a:t>
            </a:r>
            <a:endParaRPr kumimoji="1" lang="en-US" altLang="ja-JP" dirty="0"/>
          </a:p>
          <a:p>
            <a:r>
              <a:rPr kumimoji="1" lang="ja-JP" altLang="en-US" dirty="0"/>
              <a:t>女性従業員</a:t>
            </a:r>
            <a:r>
              <a:rPr kumimoji="1" lang="en-US" altLang="ja-JP" dirty="0"/>
              <a:t>A</a:t>
            </a:r>
            <a:r>
              <a:rPr kumimoji="1" lang="ja-JP" altLang="en-US" dirty="0"/>
              <a:t>さんから、以下の相談がありました。</a:t>
            </a:r>
            <a:endParaRPr kumimoji="1" lang="en-US" altLang="ja-JP" dirty="0"/>
          </a:p>
          <a:p>
            <a:endParaRPr kumimoji="1" lang="en-US" altLang="ja-JP" dirty="0"/>
          </a:p>
          <a:p>
            <a:r>
              <a:rPr kumimoji="1" lang="en-US" altLang="ja-JP" dirty="0"/>
              <a:t>【</a:t>
            </a:r>
            <a:r>
              <a:rPr kumimoji="1" lang="ja-JP" altLang="en-US" dirty="0"/>
              <a:t>読み上げる</a:t>
            </a:r>
            <a:r>
              <a:rPr kumimoji="1" lang="en-US" altLang="ja-JP" dirty="0"/>
              <a:t>】</a:t>
            </a:r>
          </a:p>
          <a:p>
            <a:endParaRPr kumimoji="1" lang="en-US" altLang="ja-JP" dirty="0"/>
          </a:p>
          <a:p>
            <a:r>
              <a:rPr kumimoji="1" lang="ja-JP" altLang="en-US" dirty="0"/>
              <a:t>これは、ハラスメントの相談ですね。</a:t>
            </a:r>
            <a:endParaRPr kumimoji="1" lang="en-US" altLang="ja-JP" dirty="0"/>
          </a:p>
          <a:p>
            <a:r>
              <a:rPr kumimoji="1" lang="ja-JP" altLang="en-US" dirty="0"/>
              <a:t>まずは、相談があった場合に備えて、事前に対応フローを理解しておく必要があります。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6</a:t>
            </a:fld>
            <a:endParaRPr kumimoji="1" lang="ja-JP" altLang="en-US"/>
          </a:p>
        </p:txBody>
      </p:sp>
    </p:spTree>
    <p:extLst>
      <p:ext uri="{BB962C8B-B14F-4D97-AF65-F5344CB8AC3E}">
        <p14:creationId xmlns:p14="http://schemas.microsoft.com/office/powerpoint/2010/main" val="350284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ハラスメントの相談があったときの対応フローはスライドのとおりです。</a:t>
            </a:r>
            <a:endParaRPr kumimoji="1" lang="en-US" altLang="ja-JP" dirty="0"/>
          </a:p>
          <a:p>
            <a:endParaRPr kumimoji="1" lang="en-US" altLang="ja-JP" dirty="0"/>
          </a:p>
          <a:p>
            <a:r>
              <a:rPr kumimoji="1" lang="ja-JP" altLang="en-US" dirty="0"/>
              <a:t>ハラスメントの相談を受けると、事実関係の調査を開始します。</a:t>
            </a:r>
            <a:endParaRPr kumimoji="1" lang="en-US" altLang="ja-JP" dirty="0"/>
          </a:p>
          <a:p>
            <a:r>
              <a:rPr kumimoji="1" lang="ja-JP" altLang="en-US" dirty="0"/>
              <a:t>主な調査は、相談をした人、関係する人や目撃者、ハラスメント行為を行った人へのヒアリングや、客観証拠を集めるというものが挙げられます。</a:t>
            </a:r>
            <a:endParaRPr kumimoji="1" lang="en-US" altLang="ja-JP" dirty="0"/>
          </a:p>
          <a:p>
            <a:endParaRPr kumimoji="1" lang="en-US" altLang="ja-JP" dirty="0"/>
          </a:p>
          <a:p>
            <a:r>
              <a:rPr kumimoji="1" lang="ja-JP" altLang="en-US" dirty="0"/>
              <a:t>調査が終了すると、どこまでの事実を認定できるのかを判断します。</a:t>
            </a:r>
            <a:endParaRPr kumimoji="1" lang="en-US" altLang="ja-JP" dirty="0"/>
          </a:p>
          <a:p>
            <a:r>
              <a:rPr kumimoji="1" lang="ja-JP" altLang="en-US" dirty="0"/>
              <a:t>これを事実認定と呼びます。</a:t>
            </a:r>
            <a:endParaRPr kumimoji="1" lang="en-US" altLang="ja-JP" dirty="0"/>
          </a:p>
          <a:p>
            <a:r>
              <a:rPr kumimoji="1" lang="ja-JP" altLang="en-US" dirty="0"/>
              <a:t>詳しくは事実認定のところでお話します。</a:t>
            </a:r>
            <a:endParaRPr kumimoji="1" lang="en-US" altLang="ja-JP" dirty="0"/>
          </a:p>
          <a:p>
            <a:endParaRPr kumimoji="1" lang="en-US" altLang="ja-JP" dirty="0"/>
          </a:p>
          <a:p>
            <a:r>
              <a:rPr kumimoji="1" lang="ja-JP" altLang="en-US" dirty="0"/>
              <a:t>事実認定の後は、ハラスメントにあたるかどうかを検討し、</a:t>
            </a:r>
            <a:endParaRPr kumimoji="1" lang="en-US" altLang="ja-JP" dirty="0"/>
          </a:p>
          <a:p>
            <a:r>
              <a:rPr kumimoji="1" lang="ja-JP" altLang="en-US" dirty="0"/>
              <a:t>事後対応を決定します。</a:t>
            </a:r>
            <a:endParaRPr kumimoji="1" lang="en-US" altLang="ja-JP" dirty="0"/>
          </a:p>
          <a:p>
            <a:r>
              <a:rPr kumimoji="1" lang="ja-JP" altLang="en-US" dirty="0"/>
              <a:t>ハラスメントだと判断した場合は懲戒処分などを検討し、</a:t>
            </a:r>
            <a:endParaRPr kumimoji="1" lang="en-US" altLang="ja-JP" dirty="0"/>
          </a:p>
          <a:p>
            <a:r>
              <a:rPr kumimoji="1" lang="ja-JP" altLang="en-US" dirty="0"/>
              <a:t>ハラスメントではないと判断した場合でも、何か必要な措置やできることはあるかを考えます。</a:t>
            </a:r>
            <a:endParaRPr kumimoji="1" lang="en-US" altLang="ja-JP" dirty="0"/>
          </a:p>
          <a:p>
            <a:endParaRPr kumimoji="1" lang="en-US" altLang="ja-JP" dirty="0"/>
          </a:p>
          <a:p>
            <a:r>
              <a:rPr kumimoji="1" lang="ja-JP" altLang="en-US" dirty="0"/>
              <a:t>今回のセミナーでは、ハラスメント該当性の判断のところまでお話します。</a:t>
            </a:r>
            <a:endParaRPr kumimoji="1" lang="en-US" altLang="ja-JP" dirty="0"/>
          </a:p>
          <a:p>
            <a:endParaRPr kumimoji="1" lang="en-US" altLang="ja-JP" dirty="0"/>
          </a:p>
          <a:p>
            <a:r>
              <a:rPr kumimoji="1" lang="ja-JP" altLang="en-US" dirty="0"/>
              <a:t>この対応フローは、基本的に、セクハラ、パワハラ、マタハラのどれでも同じと思ってもらって大丈夫です。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7</a:t>
            </a:fld>
            <a:endParaRPr kumimoji="1" lang="ja-JP" altLang="en-US"/>
          </a:p>
        </p:txBody>
      </p:sp>
    </p:spTree>
    <p:extLst>
      <p:ext uri="{BB962C8B-B14F-4D97-AF65-F5344CB8AC3E}">
        <p14:creationId xmlns:p14="http://schemas.microsoft.com/office/powerpoint/2010/main" val="197332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相談があったときに、みなさんが迷われるのは、全部の相談に対応しなきゃいけないのか？というところだと思います。</a:t>
            </a:r>
            <a:endParaRPr kumimoji="1" lang="en-US" altLang="ja-JP" dirty="0"/>
          </a:p>
          <a:p>
            <a:endParaRPr kumimoji="1" lang="en-US" altLang="ja-JP" dirty="0"/>
          </a:p>
          <a:p>
            <a:r>
              <a:rPr kumimoji="1" lang="ja-JP" altLang="en-US" dirty="0"/>
              <a:t>会社がハラスメントにきちんと対応しなければいけないことは、法令で決められています。</a:t>
            </a:r>
            <a:endParaRPr kumimoji="1" lang="en-US" altLang="ja-JP" dirty="0"/>
          </a:p>
          <a:p>
            <a:r>
              <a:rPr kumimoji="1" lang="ja-JP" altLang="en-US" dirty="0"/>
              <a:t>セクハラとパワハラの指針を見てみると、</a:t>
            </a:r>
            <a:endParaRPr kumimoji="1" lang="en-US" altLang="ja-JP" dirty="0"/>
          </a:p>
          <a:p>
            <a:r>
              <a:rPr kumimoji="1" lang="ja-JP" altLang="en-US" dirty="0"/>
              <a:t>「職場におけるセクシュアルハラスメント、またはパワーハラスメントにあたるかどうか微妙な場合であっても、広く相談に対応し、適切な対応を行うようにすること。」と書かれています。</a:t>
            </a:r>
            <a:endParaRPr kumimoji="1" lang="en-US" altLang="ja-JP" dirty="0"/>
          </a:p>
          <a:p>
            <a:r>
              <a:rPr kumimoji="1" lang="ja-JP" altLang="en-US" dirty="0"/>
              <a:t>指針の内容から、相談を聞いて「直ちにハラスメントとは言えなさそうだな</a:t>
            </a:r>
            <a:r>
              <a:rPr kumimoji="1" lang="en-US" altLang="ja-JP" dirty="0"/>
              <a:t>…</a:t>
            </a:r>
            <a:r>
              <a:rPr kumimoji="1" lang="ja-JP" altLang="en-US" dirty="0"/>
              <a:t>」と感じたとしても、会社や相談担当者は、相談を打ち切らず、対応をしなければいけないことになっています。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8</a:t>
            </a:fld>
            <a:endParaRPr kumimoji="1" lang="ja-JP" altLang="en-US"/>
          </a:p>
        </p:txBody>
      </p:sp>
    </p:spTree>
    <p:extLst>
      <p:ext uri="{BB962C8B-B14F-4D97-AF65-F5344CB8AC3E}">
        <p14:creationId xmlns:p14="http://schemas.microsoft.com/office/powerpoint/2010/main" val="347641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1FC87C45-38AD-6910-569C-F906F9A5FB65}"/>
              </a:ext>
            </a:extLst>
          </p:cNvPr>
          <p:cNvSpPr>
            <a:spLocks noGrp="1"/>
          </p:cNvSpPr>
          <p:nvPr>
            <p:ph type="dt" sz="half" idx="10"/>
          </p:nvPr>
        </p:nvSpPr>
        <p:spPr/>
        <p:txBody>
          <a:bodyPr/>
          <a:lstStyle/>
          <a:p>
            <a:endParaRPr kumimoji="1" lang="ja-JP" altLang="en-US" dirty="0"/>
          </a:p>
        </p:txBody>
      </p:sp>
      <p:sp>
        <p:nvSpPr>
          <p:cNvPr id="6" name="フッター プレースホルダー 5">
            <a:extLst>
              <a:ext uri="{FF2B5EF4-FFF2-40B4-BE49-F238E27FC236}">
                <a16:creationId xmlns:a16="http://schemas.microsoft.com/office/drawing/2014/main" id="{AA56439E-862C-94A1-D1B5-F45AE0FABCE4}"/>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9302BA51-0F10-0FF3-CE6A-A8136C87DFF2}"/>
              </a:ext>
            </a:extLst>
          </p:cNvPr>
          <p:cNvSpPr>
            <a:spLocks noGrp="1"/>
          </p:cNvSpPr>
          <p:nvPr>
            <p:ph type="sldNum" sz="quarter" idx="12"/>
          </p:nvPr>
        </p:nvSpPr>
        <p:spPr/>
        <p:txBody>
          <a:bodyPr/>
          <a:lstStyle/>
          <a:p>
            <a:fld id="{280A51BE-5F4C-4D07-81E6-D3D5ABFCC441}"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p:nvSpPr>
        <p:spPr>
          <a:xfrm>
            <a:off x="-32" y="6586340"/>
            <a:ext cx="9144000" cy="28572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l">
              <a:lnSpc>
                <a:spcPct val="150000"/>
              </a:lnSpc>
              <a:defRPr/>
            </a:pPr>
            <a:r>
              <a:rPr lang="ja-JP" altLang="en-US" sz="1050" dirty="0">
                <a:solidFill>
                  <a:schemeClr val="bg1"/>
                </a:solidFill>
                <a:effectLst/>
                <a:latin typeface="HGP創英角ｺﾞｼｯｸUB" pitchFamily="50" charset="-128"/>
                <a:ea typeface="HGP創英角ｺﾞｼｯｸUB" pitchFamily="50" charset="-128"/>
              </a:rPr>
              <a:t>もう迷わない！ハラスメント対応において絶対知っておくべき手法とポイント　　　</a:t>
            </a:r>
            <a:r>
              <a:rPr kumimoji="1" lang="ja-JP" altLang="en-US" sz="1050" b="0" i="0" u="none" strike="noStrike" kern="1200" cap="none" spc="0" normalizeH="0" baseline="0" dirty="0">
                <a:ln>
                  <a:noFill/>
                </a:ln>
                <a:solidFill>
                  <a:schemeClr val="bg1"/>
                </a:solidFill>
                <a:effectLst/>
                <a:uLnTx/>
                <a:uFillTx/>
                <a:latin typeface="HGP創英角ｺﾞｼｯｸUB" pitchFamily="50" charset="-128"/>
                <a:ea typeface="HGP創英角ｺﾞｼｯｸUB" pitchFamily="50" charset="-128"/>
                <a:cs typeface="+mn-cs"/>
              </a:rPr>
              <a:t>　　　　      　　</a:t>
            </a:r>
            <a:r>
              <a:rPr kumimoji="1" lang="en-US" altLang="ja-JP" sz="1000"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cs typeface="+mn-cs"/>
              </a:rPr>
              <a:t>Copyright 2023 </a:t>
            </a:r>
            <a:r>
              <a:rPr kumimoji="1" lang="en-US" altLang="ja-JP" sz="1000" b="0" i="0" u="none" strike="noStrike" kern="1200" cap="none" spc="0" normalizeH="0" baseline="0" noProof="0" dirty="0" err="1">
                <a:ln>
                  <a:noFill/>
                </a:ln>
                <a:solidFill>
                  <a:schemeClr val="bg1"/>
                </a:solidFill>
                <a:effectLst/>
                <a:uLnTx/>
                <a:uFillTx/>
                <a:latin typeface="HGPｺﾞｼｯｸE" pitchFamily="50" charset="-128"/>
                <a:ea typeface="HGPｺﾞｼｯｸE" pitchFamily="50" charset="-128"/>
                <a:cs typeface="+mn-cs"/>
              </a:rPr>
              <a:t>Kakitsubata</a:t>
            </a:r>
            <a:r>
              <a:rPr kumimoji="1" lang="en-US" altLang="ja-JP" sz="1000"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cs typeface="+mn-cs"/>
              </a:rPr>
              <a:t> Law Office All  Rights  Reserved</a:t>
            </a:r>
            <a:r>
              <a:rPr kumimoji="1" lang="en-US" altLang="ja-JP" sz="1200"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cs typeface="+mn-cs"/>
              </a:rPr>
              <a:t>.</a:t>
            </a:r>
            <a:endParaRPr kumimoji="1" lang="ja-JP" altLang="en-US" sz="1200"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cs typeface="+mn-cs"/>
            </a:endParaRPr>
          </a:p>
        </p:txBody>
      </p:sp>
      <p:sp>
        <p:nvSpPr>
          <p:cNvPr id="9" name="正方形/長方形 8"/>
          <p:cNvSpPr/>
          <p:nvPr/>
        </p:nvSpPr>
        <p:spPr>
          <a:xfrm>
            <a:off x="0" y="438960"/>
            <a:ext cx="9144000" cy="21431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3528" y="836712"/>
            <a:ext cx="0" cy="6120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01614" y="1268760"/>
            <a:ext cx="8072462" cy="6187"/>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8205813" y="5764766"/>
            <a:ext cx="1357322" cy="158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948264" y="6332840"/>
            <a:ext cx="2071702" cy="158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 5"/>
          <p:cNvSpPr>
            <a:spLocks noGrp="1"/>
          </p:cNvSpPr>
          <p:nvPr>
            <p:ph type="sldNum" sz="quarter" idx="4"/>
          </p:nvPr>
        </p:nvSpPr>
        <p:spPr>
          <a:xfrm>
            <a:off x="7020272" y="6559216"/>
            <a:ext cx="2133600" cy="365125"/>
          </a:xfrm>
          <a:prstGeom prst="rect">
            <a:avLst/>
          </a:prstGeom>
        </p:spPr>
        <p:txBody>
          <a:bodyPr vert="horz" lIns="108000" tIns="0" rIns="108000" bIns="0" rtlCol="0" anchor="ctr"/>
          <a:lstStyle>
            <a:lvl1pPr algn="r">
              <a:defRPr sz="1800">
                <a:solidFill>
                  <a:schemeClr val="bg1"/>
                </a:solidFill>
              </a:defRPr>
            </a:lvl1pPr>
          </a:lstStyle>
          <a:p>
            <a:fld id="{280A51BE-5F4C-4D07-81E6-D3D5ABFCC441}" type="slidenum">
              <a:rPr lang="ja-JP" altLang="en-US" smtClean="0"/>
              <a:pPr/>
              <a:t>‹#›</a:t>
            </a:fld>
            <a:endParaRPr lang="ja-JP" altLang="en-US" dirty="0"/>
          </a:p>
        </p:txBody>
      </p:sp>
      <p:sp>
        <p:nvSpPr>
          <p:cNvPr id="2" name="正方形/長方形 1"/>
          <p:cNvSpPr/>
          <p:nvPr userDrawn="1"/>
        </p:nvSpPr>
        <p:spPr>
          <a:xfrm>
            <a:off x="6528696" y="71716"/>
            <a:ext cx="2603837" cy="342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latin typeface="メイリオ" panose="020B0604030504040204" pitchFamily="50" charset="-128"/>
                <a:ea typeface="メイリオ" panose="020B0604030504040204" pitchFamily="50" charset="-128"/>
              </a:rPr>
              <a:t>杜若経営法律事務所</a:t>
            </a:r>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0</a:t>
            </a:fld>
            <a:endParaRPr lang="ja-JP" altLang="en-US" dirty="0"/>
          </a:p>
        </p:txBody>
      </p:sp>
      <p:sp>
        <p:nvSpPr>
          <p:cNvPr id="11" name="テキスト ボックス 10"/>
          <p:cNvSpPr txBox="1"/>
          <p:nvPr/>
        </p:nvSpPr>
        <p:spPr>
          <a:xfrm>
            <a:off x="240442" y="1628800"/>
            <a:ext cx="8663116" cy="4401205"/>
          </a:xfrm>
          <a:prstGeom prst="rect">
            <a:avLst/>
          </a:prstGeom>
          <a:noFill/>
        </p:spPr>
        <p:txBody>
          <a:bodyPr wrap="square" rtlCol="0">
            <a:spAutoFit/>
          </a:bodyPr>
          <a:lstStyle/>
          <a:p>
            <a:pPr>
              <a:defRPr/>
            </a:pPr>
            <a:endParaRPr lang="en-US" altLang="ja-JP" sz="28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lnSpc>
                <a:spcPct val="150000"/>
              </a:lnSpc>
              <a:defRPr/>
            </a:pPr>
            <a:r>
              <a:rPr lang="ja-JP" altLang="en-US" sz="32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もう迷わない！ハラスメント対応において</a:t>
            </a:r>
            <a:endParaRPr lang="en-US" altLang="ja-JP" sz="32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lnSpc>
                <a:spcPct val="150000"/>
              </a:lnSpc>
              <a:defRPr/>
            </a:pPr>
            <a:r>
              <a:rPr lang="ja-JP" altLang="en-US" sz="32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絶対知っておくべき手法とポイント</a:t>
            </a:r>
            <a:endParaRPr lang="en-US" altLang="ja-JP" sz="32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endParaRPr lang="en-US" altLang="ja-JP" sz="32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endParaRPr lang="en-US" altLang="ja-JP" sz="24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r>
              <a:rPr lang="ja-JP" altLang="en-US" sz="28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杜若経営法律事務所</a:t>
            </a:r>
            <a:endParaRPr lang="en-US" altLang="ja-JP" sz="28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r>
              <a:rPr lang="ja-JP" altLang="en-US" sz="24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弁護士　中村景子</a:t>
            </a:r>
            <a:endParaRPr lang="en-US" altLang="ja-JP" sz="24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endParaRPr lang="en-US" altLang="ja-JP" sz="24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r>
              <a:rPr lang="ja-JP" altLang="en-US" sz="2400"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令和 </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5</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年 </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5 </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月 </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29 </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日 （月）　</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13 </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30 </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14 </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30</a:t>
            </a:r>
            <a:r>
              <a:rPr lang="ja-JP" altLang="en-US"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endParaRPr lang="en-US" altLang="ja-JP" dirty="0">
              <a:solidFill>
                <a:sysClr val="windowText" lastClr="00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75582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9</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１．ハラスメント</a:t>
            </a:r>
            <a:r>
              <a:rPr lang="ja-JP" altLang="en-US" sz="2400" b="1" dirty="0">
                <a:solidFill>
                  <a:srgbClr val="002060"/>
                </a:solidFill>
                <a:latin typeface="メイリオ" panose="020B0604030504040204" pitchFamily="50" charset="-128"/>
                <a:ea typeface="メイリオ" panose="020B0604030504040204" pitchFamily="50" charset="-128"/>
              </a:rPr>
              <a:t>相談</a:t>
            </a:r>
            <a:r>
              <a:rPr kumimoji="1" lang="ja-JP" altLang="en-US" sz="2400" b="1" dirty="0">
                <a:solidFill>
                  <a:srgbClr val="002060"/>
                </a:solidFill>
                <a:latin typeface="メイリオ" panose="020B0604030504040204" pitchFamily="50" charset="-128"/>
                <a:ea typeface="メイリオ" panose="020B0604030504040204" pitchFamily="50" charset="-128"/>
              </a:rPr>
              <a:t>時の初動対応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0933" y="1503520"/>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相談にどこまで応じるべき？　～裁判例～</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FA3F4EAA-1FA0-13AC-EC2D-7917D27901C3}"/>
              </a:ext>
            </a:extLst>
          </p:cNvPr>
          <p:cNvGraphicFramePr>
            <a:graphicFrameLocks noGrp="1"/>
          </p:cNvGraphicFramePr>
          <p:nvPr>
            <p:extLst>
              <p:ext uri="{D42A27DB-BD31-4B8C-83A1-F6EECF244321}">
                <p14:modId xmlns:p14="http://schemas.microsoft.com/office/powerpoint/2010/main" val="2342339041"/>
              </p:ext>
            </p:extLst>
          </p:nvPr>
        </p:nvGraphicFramePr>
        <p:xfrm>
          <a:off x="493998" y="1915522"/>
          <a:ext cx="8038441" cy="3371850"/>
        </p:xfrm>
        <a:graphic>
          <a:graphicData uri="http://schemas.openxmlformats.org/drawingml/2006/table">
            <a:tbl>
              <a:tblPr firstRow="1" bandRow="1">
                <a:tableStyleId>{7DF18680-E054-41AD-8BC1-D1AEF772440D}</a:tableStyleId>
              </a:tblPr>
              <a:tblGrid>
                <a:gridCol w="8038441">
                  <a:extLst>
                    <a:ext uri="{9D8B030D-6E8A-4147-A177-3AD203B41FA5}">
                      <a16:colId xmlns:a16="http://schemas.microsoft.com/office/drawing/2014/main" val="3168868211"/>
                    </a:ext>
                  </a:extLst>
                </a:gridCol>
              </a:tblGrid>
              <a:tr h="370840">
                <a:tc>
                  <a:txBody>
                    <a:bodyPr/>
                    <a:lstStyle/>
                    <a:p>
                      <a:pPr>
                        <a:lnSpc>
                          <a:spcPct val="150000"/>
                        </a:lnSpc>
                      </a:pPr>
                      <a:r>
                        <a:rPr kumimoji="1" lang="ja-JP" altLang="en-US" sz="1600" dirty="0">
                          <a:latin typeface="メイリオ" panose="020B0604030504040204" pitchFamily="50" charset="-128"/>
                          <a:ea typeface="メイリオ" panose="020B0604030504040204" pitchFamily="50" charset="-128"/>
                        </a:rPr>
                        <a:t>ゆうちょ銀行（パワハラ自殺）事件　徳島地裁</a:t>
                      </a:r>
                      <a:r>
                        <a:rPr kumimoji="1" lang="en-US" altLang="ja-JP" sz="1600" dirty="0">
                          <a:latin typeface="メイリオ" panose="020B0604030504040204" pitchFamily="50" charset="-128"/>
                          <a:ea typeface="メイリオ" panose="020B0604030504040204" pitchFamily="50" charset="-128"/>
                        </a:rPr>
                        <a:t> H30.7.9 </a:t>
                      </a:r>
                      <a:r>
                        <a:rPr kumimoji="1" lang="ja-JP" altLang="en-US" sz="1600" dirty="0">
                          <a:latin typeface="メイリオ" panose="020B0604030504040204" pitchFamily="50" charset="-128"/>
                          <a:ea typeface="メイリオ" panose="020B0604030504040204" pitchFamily="50" charset="-128"/>
                        </a:rPr>
                        <a:t>労判</a:t>
                      </a:r>
                      <a:r>
                        <a:rPr kumimoji="1" lang="en-US" altLang="ja-JP" sz="1600" dirty="0">
                          <a:latin typeface="メイリオ" panose="020B0604030504040204" pitchFamily="50" charset="-128"/>
                          <a:ea typeface="メイリオ" panose="020B0604030504040204" pitchFamily="50" charset="-128"/>
                        </a:rPr>
                        <a:t>1194</a:t>
                      </a:r>
                      <a:r>
                        <a:rPr kumimoji="1" lang="ja-JP" altLang="en-US" sz="1600" dirty="0">
                          <a:latin typeface="メイリオ" panose="020B0604030504040204" pitchFamily="50" charset="-128"/>
                          <a:ea typeface="メイリオ" panose="020B0604030504040204" pitchFamily="50" charset="-128"/>
                        </a:rPr>
                        <a:t>号</a:t>
                      </a:r>
                      <a:r>
                        <a:rPr kumimoji="1" lang="en-US" altLang="ja-JP" sz="1600" dirty="0">
                          <a:latin typeface="メイリオ" panose="020B0604030504040204" pitchFamily="50" charset="-128"/>
                          <a:ea typeface="メイリオ" panose="020B0604030504040204" pitchFamily="50" charset="-128"/>
                        </a:rPr>
                        <a:t>49</a:t>
                      </a:r>
                      <a:r>
                        <a:rPr kumimoji="1" lang="ja-JP" altLang="en-US" sz="1600" dirty="0">
                          <a:latin typeface="メイリオ" panose="020B0604030504040204" pitchFamily="50" charset="-128"/>
                          <a:ea typeface="メイリオ" panose="020B0604030504040204" pitchFamily="50" charset="-128"/>
                        </a:rPr>
                        <a:t>頁</a:t>
                      </a: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従業員</a:t>
                      </a:r>
                      <a:r>
                        <a:rPr kumimoji="1" lang="en-US" altLang="ja-JP" sz="1400" dirty="0">
                          <a:latin typeface="メイリオ" panose="020B0604030504040204" pitchFamily="50" charset="-128"/>
                          <a:ea typeface="メイリオ" panose="020B0604030504040204" pitchFamily="50" charset="-128"/>
                        </a:rPr>
                        <a:t>X</a:t>
                      </a:r>
                      <a:r>
                        <a:rPr kumimoji="1" lang="ja-JP" altLang="en-US" sz="1400" dirty="0">
                          <a:latin typeface="メイリオ" panose="020B0604030504040204" pitchFamily="50" charset="-128"/>
                          <a:ea typeface="メイリオ" panose="020B0604030504040204" pitchFamily="50" charset="-128"/>
                        </a:rPr>
                        <a:t>が自殺し、</a:t>
                      </a:r>
                      <a:r>
                        <a:rPr kumimoji="1" lang="en-US" altLang="ja-JP" sz="1400" dirty="0">
                          <a:latin typeface="メイリオ" panose="020B0604030504040204" pitchFamily="50" charset="-128"/>
                          <a:ea typeface="メイリオ" panose="020B0604030504040204" pitchFamily="50" charset="-128"/>
                        </a:rPr>
                        <a:t>X</a:t>
                      </a:r>
                      <a:r>
                        <a:rPr kumimoji="1" lang="ja-JP" altLang="en-US" sz="1400" dirty="0">
                          <a:latin typeface="メイリオ" panose="020B0604030504040204" pitchFamily="50" charset="-128"/>
                          <a:ea typeface="メイリオ" panose="020B0604030504040204" pitchFamily="50" charset="-128"/>
                        </a:rPr>
                        <a:t>の上司の叱責がパワハラにあたるか、会社に安全配慮義務違反があるかが問題となった事案。</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裁判所の判断</a:t>
                      </a:r>
                      <a:r>
                        <a:rPr kumimoji="1" lang="en-US" altLang="ja-JP" sz="1400" dirty="0">
                          <a:latin typeface="メイリオ" panose="020B0604030504040204" pitchFamily="50" charset="-128"/>
                          <a:ea typeface="メイリオ" panose="020B0604030504040204" pitchFamily="50" charset="-128"/>
                        </a:rPr>
                        <a:t>】</a:t>
                      </a:r>
                    </a:p>
                    <a:p>
                      <a:pPr>
                        <a:lnSpc>
                          <a:spcPct val="150000"/>
                        </a:lnSpc>
                      </a:pPr>
                      <a:r>
                        <a:rPr kumimoji="1" lang="ja-JP" altLang="en-US" sz="1400" dirty="0">
                          <a:latin typeface="メイリオ" panose="020B0604030504040204" pitchFamily="50" charset="-128"/>
                          <a:ea typeface="メイリオ" panose="020B0604030504040204" pitchFamily="50" charset="-128"/>
                        </a:rPr>
                        <a:t>・　上司の叱責は違法ではない（＝パワハラではない）と判断</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　但し、</a:t>
                      </a:r>
                      <a:r>
                        <a:rPr kumimoji="1" lang="en-US" altLang="ja-JP" sz="1400" dirty="0">
                          <a:latin typeface="メイリオ" panose="020B0604030504040204" pitchFamily="50" charset="-128"/>
                          <a:ea typeface="メイリオ" panose="020B0604030504040204" pitchFamily="50" charset="-128"/>
                        </a:rPr>
                        <a:t>X</a:t>
                      </a:r>
                      <a:r>
                        <a:rPr kumimoji="1" lang="ja-JP" altLang="en-US" sz="1400" dirty="0">
                          <a:latin typeface="メイリオ" panose="020B0604030504040204" pitchFamily="50" charset="-128"/>
                          <a:ea typeface="メイリオ" panose="020B0604030504040204" pitchFamily="50" charset="-128"/>
                        </a:rPr>
                        <a:t>が上司から日常的に厳しい叱責を受けていたことはみんな知っていた</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X</a:t>
                      </a:r>
                      <a:r>
                        <a:rPr kumimoji="1" lang="ja-JP" altLang="en-US" sz="1400" dirty="0">
                          <a:latin typeface="メイリオ" panose="020B0604030504040204" pitchFamily="50" charset="-128"/>
                          <a:ea typeface="メイリオ" panose="020B0604030504040204" pitchFamily="50" charset="-128"/>
                        </a:rPr>
                        <a:t>の体調不良や自殺願望が社員との人間関係に起因することは容易に想像できる</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　会社は</a:t>
                      </a:r>
                      <a:r>
                        <a:rPr kumimoji="1" lang="en-US" altLang="ja-JP" sz="1400" dirty="0">
                          <a:latin typeface="メイリオ" panose="020B0604030504040204" pitchFamily="50" charset="-128"/>
                          <a:ea typeface="メイリオ" panose="020B0604030504040204" pitchFamily="50" charset="-128"/>
                        </a:rPr>
                        <a:t>X</a:t>
                      </a:r>
                      <a:r>
                        <a:rPr kumimoji="1" lang="ja-JP" altLang="en-US" sz="1400" dirty="0">
                          <a:latin typeface="メイリオ" panose="020B0604030504040204" pitchFamily="50" charset="-128"/>
                          <a:ea typeface="メイリオ" panose="020B0604030504040204" pitchFamily="50" charset="-128"/>
                        </a:rPr>
                        <a:t>の執務状態を改善し、心身に過度の負担が生じないように、</a:t>
                      </a:r>
                      <a:r>
                        <a:rPr kumimoji="1" lang="en-US" altLang="ja-JP" sz="1400" dirty="0">
                          <a:latin typeface="メイリオ" panose="020B0604030504040204" pitchFamily="50" charset="-128"/>
                          <a:ea typeface="メイリオ" panose="020B0604030504040204" pitchFamily="50" charset="-128"/>
                        </a:rPr>
                        <a:t>X</a:t>
                      </a:r>
                      <a:r>
                        <a:rPr kumimoji="1" lang="ja-JP" altLang="en-US" sz="1400" dirty="0">
                          <a:latin typeface="メイリオ" panose="020B0604030504040204" pitchFamily="50" charset="-128"/>
                          <a:ea typeface="メイリオ" panose="020B0604030504040204" pitchFamily="50" charset="-128"/>
                        </a:rPr>
                        <a:t>の異動を含めて</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　　検討すべきだった</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　これらの対応をとらなかったことは安全配慮義務違反にあたる</a:t>
                      </a: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
        <p:nvSpPr>
          <p:cNvPr id="7" name="四角形: 角を丸くする 6">
            <a:extLst>
              <a:ext uri="{FF2B5EF4-FFF2-40B4-BE49-F238E27FC236}">
                <a16:creationId xmlns:a16="http://schemas.microsoft.com/office/drawing/2014/main" id="{24ACCC56-3410-0D52-9BD3-8E7A133AE1BF}"/>
              </a:ext>
            </a:extLst>
          </p:cNvPr>
          <p:cNvSpPr/>
          <p:nvPr/>
        </p:nvSpPr>
        <p:spPr>
          <a:xfrm>
            <a:off x="442466" y="5383084"/>
            <a:ext cx="8378006" cy="864096"/>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ハラスメントにあたるかどうか微妙でも、相談を門前払いしてはいけない</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b="1" dirty="0">
                <a:solidFill>
                  <a:schemeClr val="tx2"/>
                </a:solidFill>
                <a:latin typeface="メイリオ" panose="020B0604030504040204" pitchFamily="50" charset="-128"/>
                <a:ea typeface="メイリオ" panose="020B0604030504040204" pitchFamily="50" charset="-128"/>
              </a:rPr>
              <a:t>➡　相談があれば、必ず応じなければいけない</a:t>
            </a:r>
            <a:endParaRPr lang="en-US" altLang="ja-JP" b="1" dirty="0">
              <a:solidFill>
                <a:schemeClr val="tx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523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10</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１．ハラスメント</a:t>
            </a:r>
            <a:r>
              <a:rPr lang="ja-JP" altLang="en-US" sz="2400" b="1" dirty="0">
                <a:solidFill>
                  <a:srgbClr val="002060"/>
                </a:solidFill>
                <a:latin typeface="メイリオ" panose="020B0604030504040204" pitchFamily="50" charset="-128"/>
                <a:ea typeface="メイリオ" panose="020B0604030504040204" pitchFamily="50" charset="-128"/>
              </a:rPr>
              <a:t>相談</a:t>
            </a:r>
            <a:r>
              <a:rPr kumimoji="1" lang="ja-JP" altLang="en-US" sz="2400" b="1" dirty="0">
                <a:solidFill>
                  <a:srgbClr val="002060"/>
                </a:solidFill>
                <a:latin typeface="メイリオ" panose="020B0604030504040204" pitchFamily="50" charset="-128"/>
                <a:ea typeface="メイリオ" panose="020B0604030504040204" pitchFamily="50" charset="-128"/>
              </a:rPr>
              <a:t>時の初動対応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5534" y="1440450"/>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絶対</a:t>
            </a:r>
            <a:r>
              <a:rPr lang="en-US" altLang="ja-JP" b="1" dirty="0">
                <a:solidFill>
                  <a:srgbClr val="2E3136"/>
                </a:solidFill>
                <a:latin typeface="メイリオ" panose="020B0604030504040204" pitchFamily="50" charset="-128"/>
                <a:ea typeface="メイリオ" panose="020B0604030504040204" pitchFamily="50" charset="-128"/>
              </a:rPr>
              <a:t>NG</a:t>
            </a:r>
            <a:r>
              <a:rPr lang="ja-JP" altLang="en-US" b="1" dirty="0">
                <a:solidFill>
                  <a:srgbClr val="2E3136"/>
                </a:solidFill>
                <a:latin typeface="メイリオ" panose="020B0604030504040204" pitchFamily="50" charset="-128"/>
                <a:ea typeface="メイリオ" panose="020B0604030504040204" pitchFamily="50" charset="-128"/>
              </a:rPr>
              <a:t>な初動対応</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3F0B8CF-7638-0FEA-28A6-C6C8D9BDD0D1}"/>
              </a:ext>
            </a:extLst>
          </p:cNvPr>
          <p:cNvSpPr txBox="1"/>
          <p:nvPr/>
        </p:nvSpPr>
        <p:spPr bwMode="auto">
          <a:xfrm>
            <a:off x="395534" y="4568905"/>
            <a:ext cx="8141507" cy="374571"/>
          </a:xfrm>
          <a:prstGeom prst="roundRect">
            <a:avLst/>
          </a:prstGeom>
          <a:solidFill>
            <a:schemeClr val="tx2">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square" rtlCol="0">
            <a:spAutoFit/>
          </a:bodyPr>
          <a:lstStyle/>
          <a:p>
            <a:pPr>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　行為者（加害者と思料される者）への対応</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B69058F-A0EB-D1DB-D15A-2EC277BB1DA7}"/>
              </a:ext>
            </a:extLst>
          </p:cNvPr>
          <p:cNvSpPr txBox="1"/>
          <p:nvPr/>
        </p:nvSpPr>
        <p:spPr bwMode="auto">
          <a:xfrm>
            <a:off x="395534" y="2338262"/>
            <a:ext cx="8351246" cy="2081339"/>
          </a:xfrm>
          <a:prstGeom prst="rect">
            <a:avLst/>
          </a:prstGeom>
          <a:noFill/>
          <a:ln w="9525">
            <a:solidFill>
              <a:schemeClr val="bg1"/>
            </a:solidFill>
            <a:miter lim="800000"/>
            <a:headEnd/>
            <a:tailEnd/>
          </a:ln>
        </p:spPr>
        <p:txBody>
          <a:bodyPr wrap="square" rtlCol="0">
            <a:spAutoFit/>
          </a:bodyPr>
          <a:lstStyle/>
          <a:p>
            <a:pPr marL="171450" indent="-171450">
              <a:lnSpc>
                <a:spcPct val="150000"/>
              </a:lnSpc>
              <a:spcBef>
                <a:spcPct val="50000"/>
              </a:spcBef>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rPr>
              <a:t>相談したことを理由に不利益な取り扱いをする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 </a:t>
            </a:r>
            <a:r>
              <a:rPr lang="ja-JP" altLang="en-US" sz="1200" dirty="0">
                <a:solidFill>
                  <a:sysClr val="windowText" lastClr="000000"/>
                </a:solidFill>
                <a:latin typeface="メイリオ" panose="020B0604030504040204" pitchFamily="50" charset="-128"/>
                <a:ea typeface="メイリオ" panose="020B0604030504040204" pitchFamily="50" charset="-128"/>
              </a:rPr>
              <a:t>不利益な取り扱いとは、解雇、雇止め、契約更新回数の引き下げ、退職の強要、労働条件の引き下げ、降格、</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賞与等における不利益な算定、不利益な配置転換、不利益な人事評価、仕事をさせない、雑務をさせる等</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各ハラスメントの指針で不利益な取り扱いは禁止されている</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171450" indent="-171450">
              <a:lnSpc>
                <a:spcPct val="150000"/>
              </a:lnSpc>
              <a:spcBef>
                <a:spcPct val="50000"/>
              </a:spcBef>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rPr>
              <a:t>相談者の自宅待機や執務場所を一方的に変更する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marL="171450" indent="-171450">
              <a:lnSpc>
                <a:spcPct val="150000"/>
              </a:lnSpc>
              <a:spcBef>
                <a:spcPct val="50000"/>
              </a:spcBef>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rPr>
              <a:t>相談者が調査を望んでいない状態で、調査を進める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6BFA22C-C1A4-E41D-89BE-5ABB073813F6}"/>
              </a:ext>
            </a:extLst>
          </p:cNvPr>
          <p:cNvSpPr txBox="1"/>
          <p:nvPr/>
        </p:nvSpPr>
        <p:spPr bwMode="auto">
          <a:xfrm>
            <a:off x="395534" y="5126648"/>
            <a:ext cx="8351246" cy="1277273"/>
          </a:xfrm>
          <a:prstGeom prst="rect">
            <a:avLst/>
          </a:prstGeom>
          <a:noFill/>
          <a:ln w="9525">
            <a:noFill/>
            <a:miter lim="800000"/>
            <a:headEnd/>
            <a:tailEnd/>
          </a:ln>
        </p:spPr>
        <p:txBody>
          <a:bodyPr wrap="square" rtlCol="0">
            <a:spAutoFit/>
          </a:bodyPr>
          <a:lstStyle/>
          <a:p>
            <a:pPr marL="171450" indent="-171450">
              <a:spcBef>
                <a:spcPct val="50000"/>
              </a:spcBef>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rPr>
              <a:t>相談者から承諾を得ていないのに、行為者に相談者から被害申告があったことを伝える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marL="171450" indent="-171450">
              <a:spcBef>
                <a:spcPct val="50000"/>
              </a:spcBef>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rPr>
              <a:t>無給の自宅待機を命じる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lvl="1">
              <a:spcBef>
                <a:spcPct val="50000"/>
              </a:spcBef>
            </a:pPr>
            <a:r>
              <a:rPr lang="en-US" altLang="ja-JP"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rPr>
              <a:t>加害行為の存否が不明なので、会社が「自宅待機」という労務提供を命じていると整理される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lvl="1">
              <a:spcBef>
                <a:spcPct val="50000"/>
              </a:spcBef>
            </a:pPr>
            <a:r>
              <a:rPr lang="en-US" altLang="ja-JP"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rPr>
              <a:t>民法 </a:t>
            </a:r>
            <a:r>
              <a:rPr lang="en-US" altLang="ja-JP" sz="1400" dirty="0">
                <a:solidFill>
                  <a:sysClr val="windowText" lastClr="000000"/>
                </a:solidFill>
                <a:latin typeface="メイリオ" panose="020B0604030504040204" pitchFamily="50" charset="-128"/>
                <a:ea typeface="メイリオ" panose="020B0604030504040204" pitchFamily="50" charset="-128"/>
              </a:rPr>
              <a:t>536 </a:t>
            </a:r>
            <a:r>
              <a:rPr lang="ja-JP" altLang="en-US" sz="1400" dirty="0">
                <a:solidFill>
                  <a:sysClr val="windowText" lastClr="000000"/>
                </a:solidFill>
                <a:latin typeface="メイリオ" panose="020B0604030504040204" pitchFamily="50" charset="-128"/>
                <a:ea typeface="メイリオ" panose="020B0604030504040204" pitchFamily="50" charset="-128"/>
              </a:rPr>
              <a:t>条 </a:t>
            </a:r>
            <a:r>
              <a:rPr lang="en-US" altLang="ja-JP" sz="1400" dirty="0">
                <a:solidFill>
                  <a:sysClr val="windowText" lastClr="000000"/>
                </a:solidFill>
                <a:latin typeface="メイリオ" panose="020B0604030504040204" pitchFamily="50" charset="-128"/>
                <a:ea typeface="メイリオ" panose="020B0604030504040204" pitchFamily="50" charset="-128"/>
              </a:rPr>
              <a:t>2 </a:t>
            </a:r>
            <a:r>
              <a:rPr lang="ja-JP" altLang="en-US" sz="1400" dirty="0">
                <a:solidFill>
                  <a:sysClr val="windowText" lastClr="000000"/>
                </a:solidFill>
                <a:latin typeface="メイリオ" panose="020B0604030504040204" pitchFamily="50" charset="-128"/>
                <a:ea typeface="メイリオ" panose="020B0604030504040204" pitchFamily="50" charset="-128"/>
              </a:rPr>
              <a:t>項に従って、賃金全額の支払いが必要</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2A298330-8206-9E83-64D2-BF8756930401}"/>
              </a:ext>
            </a:extLst>
          </p:cNvPr>
          <p:cNvSpPr txBox="1"/>
          <p:nvPr/>
        </p:nvSpPr>
        <p:spPr bwMode="auto">
          <a:xfrm>
            <a:off x="395534" y="1864455"/>
            <a:ext cx="8141507" cy="374571"/>
          </a:xfrm>
          <a:prstGeom prst="roundRect">
            <a:avLst/>
          </a:prstGeom>
          <a:solidFill>
            <a:schemeClr val="accent1">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wrap="square" rtlCol="0">
            <a:spAutoFit/>
          </a:bodyPr>
          <a:lstStyle/>
          <a:p>
            <a:pPr>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　相談者への対応</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7" name="フローチャート: 結合子 6">
            <a:extLst>
              <a:ext uri="{FF2B5EF4-FFF2-40B4-BE49-F238E27FC236}">
                <a16:creationId xmlns:a16="http://schemas.microsoft.com/office/drawing/2014/main" id="{7C4A3044-04D1-BE6E-FAAE-5C10ECB77AB6}"/>
              </a:ext>
            </a:extLst>
          </p:cNvPr>
          <p:cNvSpPr/>
          <p:nvPr/>
        </p:nvSpPr>
        <p:spPr>
          <a:xfrm>
            <a:off x="5076056" y="3429000"/>
            <a:ext cx="3451346" cy="1564544"/>
          </a:xfrm>
          <a:prstGeom prst="flowChartConnec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場合によっては</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相談者と行為者を接触させない対応が必要！</a:t>
            </a:r>
          </a:p>
        </p:txBody>
      </p:sp>
    </p:spTree>
    <p:extLst>
      <p:ext uri="{BB962C8B-B14F-4D97-AF65-F5344CB8AC3E}">
        <p14:creationId xmlns:p14="http://schemas.microsoft.com/office/powerpoint/2010/main" val="35836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11</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１．ハラスメント</a:t>
            </a:r>
            <a:r>
              <a:rPr lang="ja-JP" altLang="en-US" sz="2400" b="1" dirty="0">
                <a:solidFill>
                  <a:srgbClr val="002060"/>
                </a:solidFill>
                <a:latin typeface="メイリオ" panose="020B0604030504040204" pitchFamily="50" charset="-128"/>
                <a:ea typeface="メイリオ" panose="020B0604030504040204" pitchFamily="50" charset="-128"/>
              </a:rPr>
              <a:t>相談</a:t>
            </a:r>
            <a:r>
              <a:rPr kumimoji="1" lang="ja-JP" altLang="en-US" sz="2400" b="1" dirty="0">
                <a:solidFill>
                  <a:srgbClr val="002060"/>
                </a:solidFill>
                <a:latin typeface="メイリオ" panose="020B0604030504040204" pitchFamily="50" charset="-128"/>
                <a:ea typeface="メイリオ" panose="020B0604030504040204" pitchFamily="50" charset="-128"/>
              </a:rPr>
              <a:t>時の初動対応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0933" y="134359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ケース別 これだけは押さえたい対応方法</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4E3E24A-0C9D-41DB-7F83-4C2BA63BF6CD}"/>
              </a:ext>
            </a:extLst>
          </p:cNvPr>
          <p:cNvSpPr txBox="1"/>
          <p:nvPr/>
        </p:nvSpPr>
        <p:spPr bwMode="auto">
          <a:xfrm>
            <a:off x="390933" y="1699537"/>
            <a:ext cx="8362134" cy="698063"/>
          </a:xfrm>
          <a:prstGeom prst="roundRect">
            <a:avLst/>
          </a:prstGeom>
          <a:solidFill>
            <a:schemeClr val="accent1">
              <a:lumMod val="20000"/>
              <a:lumOff val="80000"/>
            </a:schemeClr>
          </a:solidFill>
          <a:ln>
            <a:headEnd/>
            <a:tailEnd/>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spcBef>
                <a:spcPct val="50000"/>
              </a:spcBef>
            </a:pPr>
            <a:r>
              <a:rPr lang="en-US" altLang="ja-JP" sz="1400" dirty="0">
                <a:solidFill>
                  <a:sysClr val="windowText" lastClr="000000"/>
                </a:solidFill>
                <a:latin typeface="メイリオ" panose="020B0604030504040204" pitchFamily="50" charset="-128"/>
                <a:ea typeface="メイリオ" panose="020B0604030504040204" pitchFamily="50" charset="-128"/>
              </a:rPr>
              <a:t>Q</a:t>
            </a:r>
            <a:r>
              <a:rPr lang="ja-JP" altLang="en-US" sz="1400" dirty="0">
                <a:solidFill>
                  <a:sysClr val="windowText" lastClr="000000"/>
                </a:solidFill>
                <a:latin typeface="メイリオ" panose="020B0604030504040204" pitchFamily="50" charset="-128"/>
                <a:ea typeface="メイリオ" panose="020B0604030504040204" pitchFamily="50" charset="-128"/>
              </a:rPr>
              <a:t>　勤務態度が不良・</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業務指示に従わない社員から相談があった。</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4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加害者よりも相談者に問題がありそうな場合、相談に応じなければいけないのか</a:t>
            </a:r>
            <a:r>
              <a:rPr kumimoji="1" lang="ja-JP" altLang="en-US" sz="1200" dirty="0">
                <a:solidFill>
                  <a:sysClr val="windowText" lastClr="000000"/>
                </a:solidFill>
                <a:latin typeface="メイリオ" panose="020B0604030504040204" pitchFamily="50" charset="-128"/>
                <a:ea typeface="メイリオ" panose="020B0604030504040204" pitchFamily="50" charset="-128"/>
              </a:rPr>
              <a:t>？</a:t>
            </a:r>
          </a:p>
        </p:txBody>
      </p:sp>
      <p:sp>
        <p:nvSpPr>
          <p:cNvPr id="9" name="テキスト ボックス 8">
            <a:extLst>
              <a:ext uri="{FF2B5EF4-FFF2-40B4-BE49-F238E27FC236}">
                <a16:creationId xmlns:a16="http://schemas.microsoft.com/office/drawing/2014/main" id="{33F0B8CF-7638-0FEA-28A6-C6C8D9BDD0D1}"/>
              </a:ext>
            </a:extLst>
          </p:cNvPr>
          <p:cNvSpPr txBox="1"/>
          <p:nvPr/>
        </p:nvSpPr>
        <p:spPr bwMode="auto">
          <a:xfrm>
            <a:off x="386536" y="3849441"/>
            <a:ext cx="8362134" cy="698063"/>
          </a:xfrm>
          <a:prstGeom prst="roundRect">
            <a:avLst/>
          </a:prstGeom>
          <a:solidFill>
            <a:schemeClr val="accent1">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square" rtlCol="0">
            <a:spAutoFit/>
          </a:bodyPr>
          <a:lstStyle/>
          <a:p>
            <a:pPr>
              <a:spcBef>
                <a:spcPct val="50000"/>
              </a:spcBef>
            </a:pPr>
            <a:r>
              <a:rPr lang="en-US" altLang="ja-JP" sz="1400" dirty="0">
                <a:solidFill>
                  <a:sysClr val="windowText" lastClr="000000"/>
                </a:solidFill>
                <a:latin typeface="メイリオ" panose="020B0604030504040204" pitchFamily="50" charset="-128"/>
                <a:ea typeface="メイリオ" panose="020B0604030504040204" pitchFamily="50" charset="-128"/>
              </a:rPr>
              <a:t>Q</a:t>
            </a:r>
            <a:r>
              <a:rPr lang="ja-JP" altLang="en-US" sz="1400" dirty="0">
                <a:solidFill>
                  <a:sysClr val="windowText" lastClr="000000"/>
                </a:solidFill>
                <a:latin typeface="メイリオ" panose="020B0604030504040204" pitchFamily="50" charset="-128"/>
                <a:ea typeface="メイリオ" panose="020B0604030504040204" pitchFamily="50" charset="-128"/>
              </a:rPr>
              <a:t>　相談者が「加害者に知られたくない」「調査に不安がある」と言っている場合は</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     どうしたらよいか？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B69058F-A0EB-D1DB-D15A-2EC277BB1DA7}"/>
              </a:ext>
            </a:extLst>
          </p:cNvPr>
          <p:cNvSpPr txBox="1"/>
          <p:nvPr/>
        </p:nvSpPr>
        <p:spPr bwMode="auto">
          <a:xfrm>
            <a:off x="390933" y="2471523"/>
            <a:ext cx="8351246" cy="1384995"/>
          </a:xfrm>
          <a:prstGeom prst="rect">
            <a:avLst/>
          </a:prstGeom>
          <a:noFill/>
          <a:ln w="9525">
            <a:solidFill>
              <a:schemeClr val="bg1"/>
            </a:solidFill>
            <a:miter lim="800000"/>
            <a:headEnd/>
            <a:tailEnd/>
          </a:ln>
        </p:spPr>
        <p:txBody>
          <a:bodyPr wrap="square" rtlCol="0">
            <a:spAutoFit/>
          </a:bodyPr>
          <a:lstStyle/>
          <a:p>
            <a:pPr>
              <a:spcBef>
                <a:spcPct val="50000"/>
              </a:spcBef>
            </a:pPr>
            <a:r>
              <a:rPr kumimoji="1" lang="en-US" altLang="ja-JP" sz="1200" dirty="0">
                <a:solidFill>
                  <a:sysClr val="windowText" lastClr="000000"/>
                </a:solidFill>
                <a:latin typeface="メイリオ" panose="020B0604030504040204" pitchFamily="50" charset="-128"/>
                <a:ea typeface="メイリオ" panose="020B0604030504040204" pitchFamily="50" charset="-128"/>
              </a:rPr>
              <a:t>A</a:t>
            </a:r>
            <a:r>
              <a:rPr kumimoji="1" lang="ja-JP" altLang="en-US" sz="1200" dirty="0">
                <a:solidFill>
                  <a:sysClr val="windowText" lastClr="000000"/>
                </a:solidFill>
                <a:latin typeface="メイリオ" panose="020B0604030504040204" pitchFamily="50" charset="-128"/>
                <a:ea typeface="メイリオ" panose="020B0604030504040204" pitchFamily="50" charset="-128"/>
              </a:rPr>
              <a:t>　必要。</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kumimoji="1" lang="en-US" altLang="ja-JP" sz="12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1200" dirty="0">
                <a:solidFill>
                  <a:sysClr val="windowText" lastClr="000000"/>
                </a:solidFill>
                <a:latin typeface="メイリオ" panose="020B0604030504040204" pitchFamily="50" charset="-128"/>
                <a:ea typeface="メイリオ" panose="020B0604030504040204" pitchFamily="50" charset="-128"/>
              </a:rPr>
              <a:t>事実関係を調査しなければ「何があったのか」を確定できない。確定できない状態で</a:t>
            </a:r>
            <a:r>
              <a:rPr lang="ja-JP" altLang="en-US" sz="1200" dirty="0">
                <a:solidFill>
                  <a:sysClr val="windowText" lastClr="000000"/>
                </a:solidFill>
                <a:latin typeface="メイリオ" panose="020B0604030504040204" pitchFamily="50" charset="-128"/>
                <a:ea typeface="メイリオ" panose="020B0604030504040204" pitchFamily="50" charset="-128"/>
              </a:rPr>
              <a:t>加害者をかばったり、</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相談者に問題があるような発言をすると、その行為自体が違法と評価される可能性がある</a:t>
            </a:r>
            <a:r>
              <a:rPr lang="en-US" altLang="ja-JP" sz="1200" dirty="0">
                <a:solidFill>
                  <a:sysClr val="windowText" lastClr="000000"/>
                </a:solidFill>
                <a:latin typeface="メイリオ" panose="020B0604030504040204" pitchFamily="50" charset="-128"/>
                <a:ea typeface="メイリオ" panose="020B0604030504040204" pitchFamily="50" charset="-128"/>
              </a:rPr>
              <a:t>〔A</a:t>
            </a:r>
            <a:r>
              <a:rPr lang="ja-JP" altLang="en-US" sz="1200" dirty="0">
                <a:solidFill>
                  <a:sysClr val="windowText" lastClr="000000"/>
                </a:solidFill>
                <a:latin typeface="メイリオ" panose="020B0604030504040204" pitchFamily="50" charset="-128"/>
                <a:ea typeface="メイリオ" panose="020B0604030504040204" pitchFamily="50" charset="-128"/>
              </a:rPr>
              <a:t>市職員（セクハラ損害</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　  賠償）事件・横浜地判</a:t>
            </a:r>
            <a:r>
              <a:rPr lang="en-US" altLang="ja-JP" sz="1200" dirty="0">
                <a:solidFill>
                  <a:sysClr val="windowText" lastClr="000000"/>
                </a:solidFill>
                <a:latin typeface="メイリオ" panose="020B0604030504040204" pitchFamily="50" charset="-128"/>
                <a:ea typeface="メイリオ" panose="020B0604030504040204" pitchFamily="50" charset="-128"/>
              </a:rPr>
              <a:t>H16.7.8 </a:t>
            </a:r>
            <a:r>
              <a:rPr lang="ja-JP" altLang="en-US" sz="1200" dirty="0">
                <a:solidFill>
                  <a:sysClr val="windowText" lastClr="000000"/>
                </a:solidFill>
                <a:latin typeface="メイリオ" panose="020B0604030504040204" pitchFamily="50" charset="-128"/>
                <a:ea typeface="メイリオ" panose="020B0604030504040204" pitchFamily="50" charset="-128"/>
              </a:rPr>
              <a:t>判時</a:t>
            </a:r>
            <a:r>
              <a:rPr lang="en-US" altLang="ja-JP" sz="1200" dirty="0">
                <a:solidFill>
                  <a:sysClr val="windowText" lastClr="000000"/>
                </a:solidFill>
                <a:latin typeface="メイリオ" panose="020B0604030504040204" pitchFamily="50" charset="-128"/>
                <a:ea typeface="メイリオ" panose="020B0604030504040204" pitchFamily="50" charset="-128"/>
              </a:rPr>
              <a:t>1865.106〕</a:t>
            </a:r>
            <a:r>
              <a:rPr lang="ja-JP" altLang="en-US" sz="1200" dirty="0">
                <a:solidFill>
                  <a:sysClr val="windowText" lastClr="000000"/>
                </a:solidFill>
                <a:latin typeface="メイリオ" panose="020B0604030504040204" pitchFamily="50" charset="-128"/>
                <a:ea typeface="メイリオ" panose="020B0604030504040204" pitchFamily="50" charset="-128"/>
              </a:rPr>
              <a:t>。</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　門前払いは絶対しない。相談内容を聞いたうえで、事実関係の調査方法を検討すべき</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6BFA22C-C1A4-E41D-89BE-5ABB073813F6}"/>
              </a:ext>
            </a:extLst>
          </p:cNvPr>
          <p:cNvSpPr txBox="1"/>
          <p:nvPr/>
        </p:nvSpPr>
        <p:spPr bwMode="auto">
          <a:xfrm>
            <a:off x="390933" y="4603782"/>
            <a:ext cx="8351246" cy="1938992"/>
          </a:xfrm>
          <a:prstGeom prst="rect">
            <a:avLst/>
          </a:prstGeom>
          <a:noFill/>
          <a:ln w="9525">
            <a:noFill/>
            <a:miter lim="800000"/>
            <a:headEnd/>
            <a:tailEnd/>
          </a:ln>
        </p:spPr>
        <p:txBody>
          <a:bodyPr wrap="square" rtlCol="0">
            <a:spAutoFit/>
          </a:bodyPr>
          <a:lstStyle/>
          <a:p>
            <a:pPr>
              <a:spcBef>
                <a:spcPct val="50000"/>
              </a:spcBef>
            </a:pPr>
            <a:r>
              <a:rPr kumimoji="1" lang="en-US" altLang="ja-JP" sz="1200" dirty="0">
                <a:solidFill>
                  <a:sysClr val="windowText" lastClr="000000"/>
                </a:solidFill>
                <a:latin typeface="メイリオ" panose="020B0604030504040204" pitchFamily="50" charset="-128"/>
                <a:ea typeface="メイリオ" panose="020B0604030504040204" pitchFamily="50" charset="-128"/>
              </a:rPr>
              <a:t>A</a:t>
            </a:r>
            <a:r>
              <a:rPr kumimoji="1" lang="ja-JP" altLang="en-US" sz="1200" dirty="0">
                <a:solidFill>
                  <a:sysClr val="windowText" lastClr="000000"/>
                </a:solidFill>
                <a:latin typeface="メイリオ" panose="020B0604030504040204" pitchFamily="50" charset="-128"/>
                <a:ea typeface="メイリオ" panose="020B0604030504040204" pitchFamily="50" charset="-128"/>
              </a:rPr>
              <a:t>　調査において、行為者への事情聴取は不可欠</a:t>
            </a:r>
            <a:r>
              <a:rPr lang="ja-JP" altLang="en-US" sz="1200" dirty="0">
                <a:solidFill>
                  <a:sysClr val="windowText" lastClr="000000"/>
                </a:solidFill>
                <a:latin typeface="メイリオ" panose="020B0604030504040204" pitchFamily="50" charset="-128"/>
                <a:ea typeface="メイリオ" panose="020B0604030504040204" pitchFamily="50" charset="-128"/>
              </a:rPr>
              <a:t>だが、会社は相談者のプライバシーにも配慮しなければいけない。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そのため、以下の対応が必要。</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　相談者から承諾を得なければ適切な調査ができない可能性を説明し、承諾を得る。</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　相談者に情報開示の範囲を確認する。</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　行為者に、報復を禁止する旨伝える。</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被害者作成の日記のコピーを加害者に交付して保管させた行為が被害者のプライバシー権を侵害したとして、</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使用者に慰謝料</a:t>
            </a:r>
            <a:r>
              <a:rPr lang="en-US" altLang="ja-JP" sz="1200" dirty="0">
                <a:solidFill>
                  <a:sysClr val="windowText" lastClr="000000"/>
                </a:solidFill>
                <a:latin typeface="メイリオ" panose="020B0604030504040204" pitchFamily="50" charset="-128"/>
                <a:ea typeface="メイリオ" panose="020B0604030504040204" pitchFamily="50" charset="-128"/>
              </a:rPr>
              <a:t> 30 </a:t>
            </a:r>
            <a:r>
              <a:rPr lang="ja-JP" altLang="en-US" sz="1200" dirty="0">
                <a:solidFill>
                  <a:sysClr val="windowText" lastClr="000000"/>
                </a:solidFill>
                <a:latin typeface="メイリオ" panose="020B0604030504040204" pitchFamily="50" charset="-128"/>
                <a:ea typeface="メイリオ" panose="020B0604030504040204" pitchFamily="50" charset="-128"/>
              </a:rPr>
              <a:t>万円の支払を命じた裁判例がある（京丹後事件・京都地判</a:t>
            </a:r>
            <a:r>
              <a:rPr lang="en-US" altLang="ja-JP" sz="1200" dirty="0">
                <a:solidFill>
                  <a:sysClr val="windowText" lastClr="000000"/>
                </a:solidFill>
                <a:latin typeface="メイリオ" panose="020B0604030504040204" pitchFamily="50" charset="-128"/>
                <a:ea typeface="メイリオ" panose="020B0604030504040204" pitchFamily="50" charset="-128"/>
              </a:rPr>
              <a:t>R3.5.27 </a:t>
            </a:r>
            <a:r>
              <a:rPr lang="ja-JP" altLang="en-US" sz="1200" dirty="0">
                <a:solidFill>
                  <a:sysClr val="windowText" lastClr="000000"/>
                </a:solidFill>
                <a:latin typeface="メイリオ" panose="020B0604030504040204" pitchFamily="50" charset="-128"/>
                <a:ea typeface="メイリオ" panose="020B0604030504040204" pitchFamily="50" charset="-128"/>
              </a:rPr>
              <a:t>労経速</a:t>
            </a:r>
            <a:r>
              <a:rPr lang="en-US" altLang="ja-JP" sz="1200" dirty="0">
                <a:solidFill>
                  <a:sysClr val="windowText" lastClr="000000"/>
                </a:solidFill>
                <a:latin typeface="メイリオ" panose="020B0604030504040204" pitchFamily="50" charset="-128"/>
                <a:ea typeface="メイリオ" panose="020B0604030504040204" pitchFamily="50" charset="-128"/>
              </a:rPr>
              <a:t>2462</a:t>
            </a:r>
            <a:r>
              <a:rPr lang="ja-JP" altLang="en-US" sz="1200" dirty="0">
                <a:solidFill>
                  <a:sysClr val="windowText" lastClr="000000"/>
                </a:solidFill>
                <a:latin typeface="メイリオ" panose="020B0604030504040204" pitchFamily="50" charset="-128"/>
                <a:ea typeface="メイリオ" panose="020B0604030504040204" pitchFamily="50" charset="-128"/>
              </a:rPr>
              <a:t>号</a:t>
            </a:r>
            <a:r>
              <a:rPr lang="en-US" altLang="ja-JP" sz="1200" dirty="0">
                <a:solidFill>
                  <a:sysClr val="windowText" lastClr="000000"/>
                </a:solidFill>
                <a:latin typeface="メイリオ" panose="020B0604030504040204" pitchFamily="50" charset="-128"/>
                <a:ea typeface="メイリオ" panose="020B0604030504040204" pitchFamily="50" charset="-128"/>
              </a:rPr>
              <a:t>15</a:t>
            </a:r>
            <a:r>
              <a:rPr lang="ja-JP" altLang="en-US" sz="1200" dirty="0">
                <a:solidFill>
                  <a:sysClr val="windowText" lastClr="000000"/>
                </a:solidFill>
                <a:latin typeface="メイリオ" panose="020B0604030504040204" pitchFamily="50" charset="-128"/>
                <a:ea typeface="メイリオ" panose="020B0604030504040204" pitchFamily="50" charset="-128"/>
              </a:rPr>
              <a:t>頁）。</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399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12</a:t>
            </a:fld>
            <a:endParaRPr lang="ja-JP" altLang="en-US"/>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526858" y="1484784"/>
            <a:ext cx="7920880" cy="4886444"/>
          </a:xfrm>
          <a:prstGeom prst="roundRect">
            <a:avLst/>
          </a:prstGeom>
          <a:solidFill>
            <a:schemeClr val="accent1">
              <a:lumMod val="20000"/>
              <a:lumOff val="80000"/>
            </a:schemeClr>
          </a:solidFill>
          <a:ln>
            <a:noFill/>
          </a:ln>
          <a:effectLst>
            <a:softEdge rad="635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２．事実関係の調査</a:t>
            </a:r>
            <a:endParaRPr lang="en-US" altLang="ja-JP"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spcBef>
                <a:spcPct val="50000"/>
              </a:spcBef>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43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13</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．事実関係の調査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5534" y="1440450"/>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獲得目標</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6" name="図表 5">
            <a:extLst>
              <a:ext uri="{FF2B5EF4-FFF2-40B4-BE49-F238E27FC236}">
                <a16:creationId xmlns:a16="http://schemas.microsoft.com/office/drawing/2014/main" id="{F5CC78FD-6828-0F2B-7E73-032A28426D58}"/>
              </a:ext>
            </a:extLst>
          </p:cNvPr>
          <p:cNvGraphicFramePr/>
          <p:nvPr>
            <p:extLst>
              <p:ext uri="{D42A27DB-BD31-4B8C-83A1-F6EECF244321}">
                <p14:modId xmlns:p14="http://schemas.microsoft.com/office/powerpoint/2010/main" val="135226966"/>
              </p:ext>
            </p:extLst>
          </p:nvPr>
        </p:nvGraphicFramePr>
        <p:xfrm>
          <a:off x="684273" y="3185302"/>
          <a:ext cx="7344816" cy="333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a:extLst>
              <a:ext uri="{FF2B5EF4-FFF2-40B4-BE49-F238E27FC236}">
                <a16:creationId xmlns:a16="http://schemas.microsoft.com/office/drawing/2014/main" id="{0C16F7B5-C55E-D33E-A6A0-829EA94E3429}"/>
              </a:ext>
            </a:extLst>
          </p:cNvPr>
          <p:cNvSpPr txBox="1"/>
          <p:nvPr/>
        </p:nvSpPr>
        <p:spPr bwMode="auto">
          <a:xfrm>
            <a:off x="448325" y="1839785"/>
            <a:ext cx="7816713" cy="783193"/>
          </a:xfrm>
          <a:prstGeom prst="roundRect">
            <a:avLst/>
          </a:prstGeom>
          <a:solidFill>
            <a:schemeClr val="accent3">
              <a:lumMod val="20000"/>
              <a:lumOff val="80000"/>
            </a:schemeClr>
          </a:solidFill>
          <a:ln w="9525">
            <a:noFill/>
            <a:miter lim="800000"/>
            <a:headEnd/>
            <a:tailEnd/>
          </a:ln>
        </p:spPr>
        <p:txBody>
          <a:bodyPr wrap="square" rtlCol="0">
            <a:spAutoFit/>
          </a:bodyPr>
          <a:lstStyle/>
          <a:p>
            <a:pPr algn="ctr">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事実関係の調査は「本当は何があったのか？」を確認するための作業</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kumimoji="1" lang="ja-JP" altLang="en-US" sz="1600" dirty="0">
                <a:solidFill>
                  <a:sysClr val="windowText" lastClr="000000"/>
                </a:solidFill>
                <a:latin typeface="メイリオ" panose="020B0604030504040204" pitchFamily="50" charset="-128"/>
                <a:ea typeface="メイリオ" panose="020B0604030504040204" pitchFamily="50" charset="-128"/>
              </a:rPr>
              <a:t>中立な立場を意識して</a:t>
            </a:r>
            <a:r>
              <a:rPr lang="ja-JP" altLang="en-US" sz="1600" dirty="0">
                <a:solidFill>
                  <a:sysClr val="windowText" lastClr="000000"/>
                </a:solidFill>
                <a:latin typeface="メイリオ" panose="020B0604030504040204" pitchFamily="50" charset="-128"/>
                <a:ea typeface="メイリオ" panose="020B0604030504040204" pitchFamily="50" charset="-128"/>
              </a:rPr>
              <a:t>ヒアリング</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を行い、同時に関係資料の収集を行う</a:t>
            </a:r>
          </a:p>
        </p:txBody>
      </p:sp>
      <p:sp>
        <p:nvSpPr>
          <p:cNvPr id="5" name="テキスト ボックス 4">
            <a:extLst>
              <a:ext uri="{FF2B5EF4-FFF2-40B4-BE49-F238E27FC236}">
                <a16:creationId xmlns:a16="http://schemas.microsoft.com/office/drawing/2014/main" id="{8FAC600E-4827-2E99-A9BE-533A630FFDE7}"/>
              </a:ext>
            </a:extLst>
          </p:cNvPr>
          <p:cNvSpPr txBox="1"/>
          <p:nvPr/>
        </p:nvSpPr>
        <p:spPr bwMode="auto">
          <a:xfrm>
            <a:off x="445395" y="2875426"/>
            <a:ext cx="7822572" cy="307777"/>
          </a:xfrm>
          <a:prstGeom prst="rect">
            <a:avLst/>
          </a:prstGeom>
          <a:noFill/>
          <a:ln w="9525">
            <a:noFill/>
            <a:miter lim="800000"/>
            <a:headEnd/>
            <a:tailEnd/>
          </a:ln>
        </p:spPr>
        <p:txBody>
          <a:bodyPr wrap="square" rtlCol="0">
            <a:spAutoFit/>
          </a:bodyPr>
          <a:lstStyle/>
          <a:p>
            <a:pPr>
              <a:spcBef>
                <a:spcPct val="50000"/>
              </a:spcBef>
            </a:pPr>
            <a:r>
              <a:rPr kumimoji="1" lang="ja-JP" altLang="en-US" sz="1400" b="1" dirty="0">
                <a:solidFill>
                  <a:sysClr val="windowText" lastClr="000000"/>
                </a:solidFill>
                <a:latin typeface="メイリオ" panose="020B0604030504040204" pitchFamily="50" charset="-128"/>
                <a:ea typeface="メイリオ" panose="020B0604030504040204" pitchFamily="50" charset="-128"/>
              </a:rPr>
              <a:t>対象者ごとに確認すべき事項</a:t>
            </a:r>
            <a:r>
              <a:rPr lang="en-US" altLang="ja-JP" sz="1400" b="1" dirty="0">
                <a:solidFill>
                  <a:sysClr val="windowText" lastClr="000000"/>
                </a:solidFill>
                <a:latin typeface="メイリオ" panose="020B0604030504040204" pitchFamily="50" charset="-128"/>
                <a:ea typeface="メイリオ" panose="020B0604030504040204" pitchFamily="50" charset="-128"/>
              </a:rPr>
              <a:t>/</a:t>
            </a:r>
            <a:r>
              <a:rPr lang="ja-JP" altLang="en-US" sz="1400" b="1" dirty="0">
                <a:solidFill>
                  <a:sysClr val="windowText" lastClr="000000"/>
                </a:solidFill>
                <a:latin typeface="メイリオ" panose="020B0604030504040204" pitchFamily="50" charset="-128"/>
                <a:ea typeface="メイリオ" panose="020B0604030504040204" pitchFamily="50" charset="-128"/>
              </a:rPr>
              <a:t>収集する資料</a:t>
            </a:r>
            <a:endParaRPr kumimoji="1" lang="ja-JP" altLang="en-US" sz="1400" b="1"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430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14</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1694" y="1540856"/>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ヒアリングの際に絶対確認すべき事項 </a:t>
            </a:r>
            <a:r>
              <a:rPr lang="en-US" altLang="ja-JP" b="1" dirty="0">
                <a:solidFill>
                  <a:srgbClr val="2E3136"/>
                </a:solidFill>
                <a:latin typeface="メイリオ" panose="020B0604030504040204" pitchFamily="50" charset="-128"/>
                <a:ea typeface="メイリオ" panose="020B0604030504040204" pitchFamily="50" charset="-128"/>
              </a:rPr>
              <a:t>3 </a:t>
            </a:r>
            <a:r>
              <a:rPr lang="ja-JP" altLang="en-US" b="1" dirty="0">
                <a:solidFill>
                  <a:srgbClr val="2E3136"/>
                </a:solidFill>
                <a:latin typeface="メイリオ" panose="020B0604030504040204" pitchFamily="50" charset="-128"/>
                <a:ea typeface="メイリオ" panose="020B0604030504040204" pitchFamily="50" charset="-128"/>
              </a:rPr>
              <a:t>点</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03A5AD9-90E3-78B2-3A50-8FE946CEC2C6}"/>
              </a:ext>
            </a:extLst>
          </p:cNvPr>
          <p:cNvSpPr txBox="1"/>
          <p:nvPr/>
        </p:nvSpPr>
        <p:spPr bwMode="auto">
          <a:xfrm>
            <a:off x="441694" y="2146474"/>
            <a:ext cx="8018737" cy="2209115"/>
          </a:xfrm>
          <a:prstGeom prst="roundRect">
            <a:avLst/>
          </a:prstGeom>
          <a:solidFill>
            <a:schemeClr val="accent3">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①　事実は </a:t>
            </a:r>
            <a:r>
              <a:rPr lang="ja-JP" altLang="en-US" b="1" dirty="0">
                <a:solidFill>
                  <a:schemeClr val="tx2"/>
                </a:solidFill>
                <a:latin typeface="メイリオ" panose="020B0604030504040204" pitchFamily="50" charset="-128"/>
                <a:ea typeface="メイリオ" panose="020B0604030504040204" pitchFamily="50" charset="-128"/>
              </a:rPr>
              <a:t>いつ、だれが、どこで、何を、どのように</a:t>
            </a:r>
            <a:r>
              <a:rPr lang="en-US" altLang="ja-JP" b="1" dirty="0">
                <a:solidFill>
                  <a:schemeClr val="tx2"/>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したのかを聴取し</a:t>
            </a:r>
            <a:br>
              <a:rPr lang="en-US" altLang="ja-JP" dirty="0">
                <a:solidFill>
                  <a:sysClr val="windowText" lastClr="000000"/>
                </a:solidFill>
                <a:latin typeface="メイリオ" panose="020B0604030504040204" pitchFamily="50" charset="-128"/>
                <a:ea typeface="メイリオ" panose="020B0604030504040204" pitchFamily="50" charset="-128"/>
              </a:rPr>
            </a:br>
            <a:r>
              <a:rPr lang="ja-JP" altLang="en-US" dirty="0">
                <a:solidFill>
                  <a:sysClr val="windowText" lastClr="000000"/>
                </a:solidFill>
                <a:latin typeface="メイリオ" panose="020B0604030504040204" pitchFamily="50" charset="-128"/>
                <a:ea typeface="メイリオ" panose="020B0604030504040204" pitchFamily="50" charset="-128"/>
              </a:rPr>
              <a:t>      記録する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②　目撃者の有無を確認する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③　証言を裏付ける </a:t>
            </a:r>
            <a:r>
              <a:rPr lang="en-US" altLang="ja-JP" dirty="0">
                <a:solidFill>
                  <a:sysClr val="windowText" lastClr="000000"/>
                </a:solidFill>
                <a:latin typeface="メイリオ" panose="020B0604030504040204" pitchFamily="50" charset="-128"/>
                <a:ea typeface="メイリオ" panose="020B0604030504040204" pitchFamily="50" charset="-128"/>
              </a:rPr>
              <a:t>or</a:t>
            </a:r>
            <a:r>
              <a:rPr lang="ja-JP" altLang="en-US" dirty="0">
                <a:solidFill>
                  <a:sysClr val="windowText" lastClr="000000"/>
                </a:solidFill>
                <a:latin typeface="メイリオ" panose="020B0604030504040204" pitchFamily="50" charset="-128"/>
                <a:ea typeface="メイリオ" panose="020B0604030504040204" pitchFamily="50" charset="-128"/>
              </a:rPr>
              <a:t> 関係する資料の有無を確認し、提出を促す</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F10D899-361F-11F3-9B46-51F9647D72BB}"/>
              </a:ext>
            </a:extLst>
          </p:cNvPr>
          <p:cNvSpPr txBox="1"/>
          <p:nvPr/>
        </p:nvSpPr>
        <p:spPr bwMode="auto">
          <a:xfrm>
            <a:off x="501548" y="4725144"/>
            <a:ext cx="7899028" cy="1077218"/>
          </a:xfrm>
          <a:prstGeom prst="rect">
            <a:avLst/>
          </a:prstGeom>
          <a:noFill/>
          <a:ln w="9525">
            <a:noFill/>
            <a:miter lim="800000"/>
            <a:headEnd/>
            <a:tailEnd/>
          </a:ln>
        </p:spPr>
        <p:txBody>
          <a:bodyPr wrap="square" rtlCol="0">
            <a:spAutoFit/>
          </a:bodyPr>
          <a:lstStyle/>
          <a:p>
            <a:pPr>
              <a:spcBef>
                <a:spcPct val="50000"/>
              </a:spcBef>
            </a:pPr>
            <a:r>
              <a:rPr kumimoji="1" lang="en-US" altLang="ja-JP" sz="1600" dirty="0">
                <a:solidFill>
                  <a:sysClr val="windowText" lastClr="000000"/>
                </a:solidFill>
                <a:latin typeface="メイリオ" panose="020B0604030504040204" pitchFamily="50" charset="-128"/>
                <a:ea typeface="メイリオ" panose="020B0604030504040204" pitchFamily="50" charset="-128"/>
              </a:rPr>
              <a:t>【</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供述を裏付ける </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or </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関連する資料の例</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a:t>
            </a:r>
          </a:p>
          <a:p>
            <a:pPr lvl="1">
              <a:spcBef>
                <a:spcPct val="50000"/>
              </a:spcBef>
            </a:pPr>
            <a:r>
              <a:rPr kumimoji="1" lang="ja-JP" altLang="en-US" sz="1600" dirty="0">
                <a:solidFill>
                  <a:sysClr val="windowText" lastClr="000000"/>
                </a:solidFill>
                <a:latin typeface="メイリオ" panose="020B0604030504040204" pitchFamily="50" charset="-128"/>
                <a:ea typeface="メイリオ" panose="020B0604030504040204" pitchFamily="50" charset="-128"/>
              </a:rPr>
              <a:t>録音・録画データ、写真、</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LINE</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やメールのメッセージ、</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pPr lvl="1">
              <a:spcBef>
                <a:spcPct val="50000"/>
              </a:spcBef>
            </a:pPr>
            <a:r>
              <a:rPr kumimoji="1" lang="ja-JP" altLang="en-US" sz="1600" dirty="0">
                <a:solidFill>
                  <a:sysClr val="windowText" lastClr="000000"/>
                </a:solidFill>
                <a:latin typeface="メイリオ" panose="020B0604030504040204" pitchFamily="50" charset="-128"/>
                <a:ea typeface="メイリオ" panose="020B0604030504040204" pitchFamily="50" charset="-128"/>
              </a:rPr>
              <a:t>日記や</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SNS</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への投稿記録 </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etc...</a:t>
            </a:r>
          </a:p>
        </p:txBody>
      </p:sp>
    </p:spTree>
    <p:extLst>
      <p:ext uri="{BB962C8B-B14F-4D97-AF65-F5344CB8AC3E}">
        <p14:creationId xmlns:p14="http://schemas.microsoft.com/office/powerpoint/2010/main" val="5955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15</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399998" y="1347042"/>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ヒアリング時の注意事項</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5" name="表 5">
            <a:extLst>
              <a:ext uri="{FF2B5EF4-FFF2-40B4-BE49-F238E27FC236}">
                <a16:creationId xmlns:a16="http://schemas.microsoft.com/office/drawing/2014/main" id="{BD61C64B-FBBA-9131-F58E-C8B5F74ACEDC}"/>
              </a:ext>
            </a:extLst>
          </p:cNvPr>
          <p:cNvGraphicFramePr>
            <a:graphicFrameLocks noGrp="1"/>
          </p:cNvGraphicFramePr>
          <p:nvPr>
            <p:extLst>
              <p:ext uri="{D42A27DB-BD31-4B8C-83A1-F6EECF244321}">
                <p14:modId xmlns:p14="http://schemas.microsoft.com/office/powerpoint/2010/main" val="865818176"/>
              </p:ext>
            </p:extLst>
          </p:nvPr>
        </p:nvGraphicFramePr>
        <p:xfrm>
          <a:off x="629004" y="4077072"/>
          <a:ext cx="7682194" cy="2321453"/>
        </p:xfrm>
        <a:graphic>
          <a:graphicData uri="http://schemas.openxmlformats.org/drawingml/2006/table">
            <a:tbl>
              <a:tblPr bandRow="1">
                <a:tableStyleId>{F5AB1C69-6EDB-4FF4-983F-18BD219EF322}</a:tableStyleId>
              </a:tblPr>
              <a:tblGrid>
                <a:gridCol w="1196123">
                  <a:extLst>
                    <a:ext uri="{9D8B030D-6E8A-4147-A177-3AD203B41FA5}">
                      <a16:colId xmlns:a16="http://schemas.microsoft.com/office/drawing/2014/main" val="3719666871"/>
                    </a:ext>
                  </a:extLst>
                </a:gridCol>
                <a:gridCol w="6486071">
                  <a:extLst>
                    <a:ext uri="{9D8B030D-6E8A-4147-A177-3AD203B41FA5}">
                      <a16:colId xmlns:a16="http://schemas.microsoft.com/office/drawing/2014/main" val="3897914468"/>
                    </a:ext>
                  </a:extLst>
                </a:gridCol>
              </a:tblGrid>
              <a:tr h="645053">
                <a:tc>
                  <a:txBody>
                    <a:bodyPr/>
                    <a:lstStyle/>
                    <a:p>
                      <a:pPr algn="ctr"/>
                      <a:r>
                        <a:rPr kumimoji="1" lang="ja-JP" altLang="en-US" sz="1400" dirty="0">
                          <a:latin typeface="メイリオ" panose="020B0604030504040204" pitchFamily="50" charset="-128"/>
                          <a:ea typeface="メイリオ" panose="020B0604030504040204" pitchFamily="50" charset="-128"/>
                        </a:rPr>
                        <a:t>相談者</a:t>
                      </a:r>
                    </a:p>
                  </a:txBody>
                  <a:tcPr anchor="ctr"/>
                </a:tc>
                <a:tc>
                  <a:txBody>
                    <a:bodyPr/>
                    <a:lstStyle/>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自由に話をしてもらい、不足している情報を質問する形式をとる。</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相談者の感情に配慮し、必要に応じてヒアリングを複数回に分ける。</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行為者・加害者へのヒアリングを含む調査を行うことを説明し、資料開示の範囲への同意を得る。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37004122"/>
                  </a:ext>
                </a:extLst>
              </a:tr>
              <a:tr h="645053">
                <a:tc>
                  <a:txBody>
                    <a:bodyPr/>
                    <a:lstStyle/>
                    <a:p>
                      <a:pPr algn="ctr"/>
                      <a:r>
                        <a:rPr kumimoji="1" lang="ja-JP" altLang="en-US" sz="1400" dirty="0">
                          <a:latin typeface="メイリオ" panose="020B0604030504040204" pitchFamily="50" charset="-128"/>
                          <a:ea typeface="メイリオ" panose="020B0604030504040204" pitchFamily="50" charset="-128"/>
                        </a:rPr>
                        <a:t>関係者</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（目撃者）</a:t>
                      </a:r>
                    </a:p>
                  </a:txBody>
                  <a:tcPr anchor="ctr"/>
                </a:tc>
                <a:tc>
                  <a:txBody>
                    <a:bodyPr/>
                    <a:lstStyle/>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当事者の主張と一致するかという観点で、ヒアリングをする。</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ヒアリングの内容を他言しないように指示する。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36389762"/>
                  </a:ext>
                </a:extLst>
              </a:tr>
              <a:tr h="645053">
                <a:tc>
                  <a:txBody>
                    <a:bodyPr/>
                    <a:lstStyle/>
                    <a:p>
                      <a:pPr algn="ctr"/>
                      <a:r>
                        <a:rPr kumimoji="1" lang="ja-JP" altLang="en-US" sz="1400" dirty="0">
                          <a:latin typeface="メイリオ" panose="020B0604030504040204" pitchFamily="50" charset="-128"/>
                          <a:ea typeface="メイリオ" panose="020B0604030504040204" pitchFamily="50" charset="-128"/>
                        </a:rPr>
                        <a:t>行為者</a:t>
                      </a:r>
                    </a:p>
                  </a:txBody>
                  <a:tcPr anchor="ctr"/>
                </a:tc>
                <a:tc>
                  <a:txBody>
                    <a:bodyPr/>
                    <a:lstStyle/>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ヒアリングは予告なしに行うことを推奨。必要に応じて複数回に分ける。</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会社の把握している情報を開示せず、まずは行為者本人の認識を話させる。</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相談者や関係者への報復は厳禁である旨伝える。</a:t>
                      </a:r>
                    </a:p>
                  </a:txBody>
                  <a:tcPr anchor="ctr"/>
                </a:tc>
                <a:extLst>
                  <a:ext uri="{0D108BD9-81ED-4DB2-BD59-A6C34878D82A}">
                    <a16:rowId xmlns:a16="http://schemas.microsoft.com/office/drawing/2014/main" val="3140396037"/>
                  </a:ext>
                </a:extLst>
              </a:tr>
            </a:tbl>
          </a:graphicData>
        </a:graphic>
      </p:graphicFrame>
      <p:sp>
        <p:nvSpPr>
          <p:cNvPr id="6" name="四角形: 角を丸くする 5">
            <a:extLst>
              <a:ext uri="{FF2B5EF4-FFF2-40B4-BE49-F238E27FC236}">
                <a16:creationId xmlns:a16="http://schemas.microsoft.com/office/drawing/2014/main" id="{C62D4153-8ADD-F4BC-86A2-BC23184111F0}"/>
              </a:ext>
            </a:extLst>
          </p:cNvPr>
          <p:cNvSpPr/>
          <p:nvPr/>
        </p:nvSpPr>
        <p:spPr>
          <a:xfrm>
            <a:off x="611560" y="2046797"/>
            <a:ext cx="7699638" cy="1568610"/>
          </a:xfrm>
          <a:prstGeom prst="roundRect">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marL="742950" lvl="1" indent="-285750">
              <a:lnSpc>
                <a:spcPct val="150000"/>
              </a:lnSpc>
              <a:buFont typeface="Wingdings" panose="05000000000000000000" pitchFamily="2" charset="2"/>
              <a:buChar char="n"/>
            </a:pPr>
            <a:r>
              <a:rPr lang="ja-JP" altLang="en-US" sz="1400" dirty="0">
                <a:solidFill>
                  <a:schemeClr val="tx1"/>
                </a:solidFill>
                <a:latin typeface="メイリオ" panose="020B0604030504040204" pitchFamily="50" charset="-128"/>
                <a:ea typeface="メイリオ" panose="020B0604030504040204" pitchFamily="50" charset="-128"/>
              </a:rPr>
              <a:t>ハラスメント行為の有無について、</a:t>
            </a:r>
            <a:r>
              <a:rPr kumimoji="1" lang="ja-JP" altLang="en-US" sz="1400" dirty="0">
                <a:solidFill>
                  <a:schemeClr val="tx1"/>
                </a:solidFill>
                <a:latin typeface="メイリオ" panose="020B0604030504040204" pitchFamily="50" charset="-128"/>
                <a:ea typeface="メイリオ" panose="020B0604030504040204" pitchFamily="50" charset="-128"/>
              </a:rPr>
              <a:t>先入観を持たずにヒアリングをする。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742950" lvl="1" indent="-285750">
              <a:lnSpc>
                <a:spcPct val="150000"/>
              </a:lnSpc>
              <a:buFont typeface="Wingdings" panose="05000000000000000000" pitchFamily="2" charset="2"/>
              <a:buChar char="n"/>
            </a:pPr>
            <a:r>
              <a:rPr lang="ja-JP" altLang="en-US" sz="1400" dirty="0">
                <a:solidFill>
                  <a:schemeClr val="tx1"/>
                </a:solidFill>
                <a:latin typeface="メイリオ" panose="020B0604030504040204" pitchFamily="50" charset="-128"/>
                <a:ea typeface="メイリオ" panose="020B0604030504040204" pitchFamily="50" charset="-128"/>
              </a:rPr>
              <a:t>ヒアリングの目的は事実関係の確認である。</a:t>
            </a:r>
            <a:r>
              <a:rPr kumimoji="1" lang="ja-JP" altLang="en-US" sz="1400" dirty="0">
                <a:solidFill>
                  <a:schemeClr val="tx1"/>
                </a:solidFill>
                <a:latin typeface="メイリオ" panose="020B0604030504040204" pitchFamily="50" charset="-128"/>
                <a:ea typeface="メイリオ" panose="020B0604030504040204" pitchFamily="50" charset="-128"/>
              </a:rPr>
              <a:t>説教などは行わない。</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742950" lvl="1" indent="-285750">
              <a:lnSpc>
                <a:spcPct val="150000"/>
              </a:lnSpc>
              <a:buFont typeface="Wingdings" panose="05000000000000000000" pitchFamily="2" charset="2"/>
              <a:buChar char="n"/>
            </a:pPr>
            <a:r>
              <a:rPr kumimoji="1" lang="ja-JP" altLang="en-US" sz="1400" dirty="0">
                <a:solidFill>
                  <a:schemeClr val="tx1"/>
                </a:solidFill>
                <a:latin typeface="メイリオ" panose="020B0604030504040204" pitchFamily="50" charset="-128"/>
                <a:ea typeface="メイリオ" panose="020B0604030504040204" pitchFamily="50" charset="-128"/>
              </a:rPr>
              <a:t>事前に主張や弁解を想定し、質問事項を検討しておく。</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742950" lvl="1" indent="-285750">
              <a:lnSpc>
                <a:spcPct val="150000"/>
              </a:lnSpc>
              <a:buFont typeface="Wingdings" panose="05000000000000000000" pitchFamily="2" charset="2"/>
              <a:buChar char="n"/>
            </a:pPr>
            <a:r>
              <a:rPr lang="ja-JP" altLang="en-US" sz="1400" dirty="0">
                <a:solidFill>
                  <a:schemeClr val="tx1"/>
                </a:solidFill>
                <a:latin typeface="メイリオ" panose="020B0604030504040204" pitchFamily="50" charset="-128"/>
                <a:ea typeface="メイリオ" panose="020B0604030504040204" pitchFamily="50" charset="-128"/>
              </a:rPr>
              <a:t>ヒアリングの内容は可能であれば録音する。事前に本人の同意を得る。</a:t>
            </a:r>
            <a:endParaRPr lang="en-US" altLang="ja-JP" sz="1400" dirty="0">
              <a:solidFill>
                <a:schemeClr val="tx1"/>
              </a:solidFill>
              <a:latin typeface="メイリオ" panose="020B0604030504040204" pitchFamily="50" charset="-128"/>
              <a:ea typeface="メイリオ" panose="020B0604030504040204" pitchFamily="50" charset="-128"/>
            </a:endParaRPr>
          </a:p>
          <a:p>
            <a:pPr marL="742950" lvl="1" indent="-285750">
              <a:lnSpc>
                <a:spcPct val="150000"/>
              </a:lnSpc>
              <a:buFont typeface="Wingdings" panose="05000000000000000000" pitchFamily="2" charset="2"/>
              <a:buChar char="n"/>
            </a:pPr>
            <a:r>
              <a:rPr kumimoji="1" lang="ja-JP" altLang="en-US" sz="1400" dirty="0">
                <a:solidFill>
                  <a:schemeClr val="tx1"/>
                </a:solidFill>
                <a:latin typeface="メイリオ" panose="020B0604030504040204" pitchFamily="50" charset="-128"/>
                <a:ea typeface="メイリオ" panose="020B0604030504040204" pitchFamily="50" charset="-128"/>
              </a:rPr>
              <a:t>ヒアリングは個室で行い、周囲に聞かれないようにする。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2DCD808-C09D-80C2-9E48-E7BE64E111B6}"/>
              </a:ext>
            </a:extLst>
          </p:cNvPr>
          <p:cNvSpPr txBox="1"/>
          <p:nvPr/>
        </p:nvSpPr>
        <p:spPr bwMode="auto">
          <a:xfrm>
            <a:off x="397361" y="1713217"/>
            <a:ext cx="2880320" cy="307777"/>
          </a:xfrm>
          <a:prstGeom prst="rect">
            <a:avLst/>
          </a:prstGeom>
          <a:noFill/>
          <a:ln w="9525">
            <a:noFill/>
            <a:miter lim="800000"/>
            <a:headEnd/>
            <a:tailEnd/>
          </a:ln>
        </p:spPr>
        <p:txBody>
          <a:bodyPr wrap="square" rtlCol="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各対象者共通の注意事項</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53FAD71C-A401-3517-BC31-A0C8874B99AE}"/>
              </a:ext>
            </a:extLst>
          </p:cNvPr>
          <p:cNvSpPr txBox="1"/>
          <p:nvPr/>
        </p:nvSpPr>
        <p:spPr bwMode="auto">
          <a:xfrm>
            <a:off x="397361" y="3769295"/>
            <a:ext cx="2880320" cy="307777"/>
          </a:xfrm>
          <a:prstGeom prst="rect">
            <a:avLst/>
          </a:prstGeom>
          <a:noFill/>
          <a:ln w="9525">
            <a:noFill/>
            <a:miter lim="800000"/>
            <a:headEnd/>
            <a:tailEnd/>
          </a:ln>
        </p:spPr>
        <p:txBody>
          <a:bodyPr wrap="square" rtlCol="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対象者別・</a:t>
            </a:r>
            <a:r>
              <a:rPr kumimoji="1" lang="ja-JP" altLang="en-US" sz="1400" dirty="0">
                <a:solidFill>
                  <a:schemeClr val="tx1"/>
                </a:solidFill>
                <a:latin typeface="メイリオ" panose="020B0604030504040204" pitchFamily="50" charset="-128"/>
                <a:ea typeface="メイリオ" panose="020B0604030504040204" pitchFamily="50" charset="-128"/>
              </a:rPr>
              <a:t>注意事項</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94857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16</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394765" y="14225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相談者ヒアリングの良い例・悪い例</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BD1E36C-A4EC-EF76-12C8-C9B8DE4A63DC}"/>
              </a:ext>
            </a:extLst>
          </p:cNvPr>
          <p:cNvSpPr txBox="1"/>
          <p:nvPr/>
        </p:nvSpPr>
        <p:spPr bwMode="auto">
          <a:xfrm>
            <a:off x="361235" y="1839103"/>
            <a:ext cx="7899028" cy="677108"/>
          </a:xfrm>
          <a:prstGeom prst="rect">
            <a:avLst/>
          </a:prstGeom>
          <a:noFill/>
          <a:ln w="9525">
            <a:noFill/>
            <a:miter lim="800000"/>
            <a:headEnd/>
            <a:tailEnd/>
          </a:ln>
        </p:spPr>
        <p:txBody>
          <a:bodyPr wrap="square" rtlCol="0">
            <a:spAutoFit/>
          </a:bodyPr>
          <a:lstStyle/>
          <a:p>
            <a:pPr>
              <a:spcBef>
                <a:spcPct val="50000"/>
              </a:spcBef>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例）女性従業員</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A</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さんへの</a:t>
            </a:r>
            <a:r>
              <a:rPr lang="ja-JP" altLang="en-US" sz="1400" dirty="0">
                <a:solidFill>
                  <a:sysClr val="windowText" lastClr="000000"/>
                </a:solidFill>
                <a:latin typeface="メイリオ" panose="020B0604030504040204" pitchFamily="50" charset="-128"/>
                <a:ea typeface="メイリオ" panose="020B0604030504040204" pitchFamily="50" charset="-128"/>
              </a:rPr>
              <a:t>ヒアリング</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kumimoji="1" lang="en-US" altLang="ja-JP" sz="1600" b="1" dirty="0">
                <a:solidFill>
                  <a:srgbClr val="C00000"/>
                </a:solidFill>
                <a:latin typeface="メイリオ" panose="020B0604030504040204" pitchFamily="50" charset="-128"/>
                <a:ea typeface="メイリオ" panose="020B0604030504040204" pitchFamily="50" charset="-128"/>
              </a:rPr>
              <a:t>【</a:t>
            </a:r>
            <a:r>
              <a:rPr kumimoji="1" lang="ja-JP" altLang="en-US" sz="1600" b="1" dirty="0">
                <a:solidFill>
                  <a:srgbClr val="C00000"/>
                </a:solidFill>
                <a:latin typeface="メイリオ" panose="020B0604030504040204" pitchFamily="50" charset="-128"/>
                <a:ea typeface="メイリオ" panose="020B0604030504040204" pitchFamily="50" charset="-128"/>
              </a:rPr>
              <a:t>悪い例</a:t>
            </a:r>
            <a:r>
              <a:rPr kumimoji="1" lang="en-US" altLang="ja-JP" sz="1600" b="1" dirty="0">
                <a:solidFill>
                  <a:srgbClr val="C00000"/>
                </a:solidFill>
                <a:latin typeface="メイリオ" panose="020B0604030504040204" pitchFamily="50" charset="-128"/>
                <a:ea typeface="メイリオ" panose="020B0604030504040204" pitchFamily="50" charset="-128"/>
              </a:rPr>
              <a:t>】</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3A6F6B60-9065-DCCA-6BA3-4522342F39AF}"/>
              </a:ext>
            </a:extLst>
          </p:cNvPr>
          <p:cNvSpPr/>
          <p:nvPr/>
        </p:nvSpPr>
        <p:spPr>
          <a:xfrm>
            <a:off x="361235" y="2470045"/>
            <a:ext cx="7899028" cy="549546"/>
          </a:xfrm>
          <a:prstGeom prst="roundRect">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spcBef>
                <a:spcPct val="50000"/>
              </a:spcBef>
            </a:pPr>
            <a:r>
              <a:rPr lang="en-US" altLang="ja-JP" sz="1600" dirty="0">
                <a:solidFill>
                  <a:sysClr val="windowText" lastClr="000000"/>
                </a:solidFill>
                <a:latin typeface="メイリオ" panose="020B0604030504040204" pitchFamily="50" charset="-128"/>
                <a:ea typeface="メイリオ" panose="020B0604030504040204" pitchFamily="50" charset="-128"/>
              </a:rPr>
              <a:t>A </a:t>
            </a:r>
            <a:r>
              <a:rPr lang="ja-JP" altLang="en-US" sz="1600" dirty="0">
                <a:solidFill>
                  <a:sysClr val="windowText" lastClr="000000"/>
                </a:solidFill>
                <a:latin typeface="メイリオ" panose="020B0604030504040204" pitchFamily="50" charset="-128"/>
                <a:ea typeface="メイリオ" panose="020B0604030504040204" pitchFamily="50" charset="-128"/>
              </a:rPr>
              <a:t>さんは、</a:t>
            </a:r>
            <a:r>
              <a:rPr lang="en-US" altLang="ja-JP" sz="1600" u="sng" dirty="0">
                <a:solidFill>
                  <a:srgbClr val="C00000"/>
                </a:solidFill>
                <a:latin typeface="メイリオ" panose="020B0604030504040204" pitchFamily="50" charset="-128"/>
                <a:ea typeface="メイリオ" panose="020B0604030504040204" pitchFamily="50" charset="-128"/>
              </a:rPr>
              <a:t>5 </a:t>
            </a:r>
            <a:r>
              <a:rPr lang="ja-JP" altLang="en-US" sz="1600" u="sng" dirty="0">
                <a:solidFill>
                  <a:srgbClr val="C00000"/>
                </a:solidFill>
                <a:latin typeface="メイリオ" panose="020B0604030504040204" pitchFamily="50" charset="-128"/>
                <a:ea typeface="メイリオ" panose="020B0604030504040204" pitchFamily="50" charset="-128"/>
              </a:rPr>
              <a:t>月 </a:t>
            </a:r>
            <a:r>
              <a:rPr lang="en-US" altLang="ja-JP" sz="1600" u="sng" dirty="0">
                <a:solidFill>
                  <a:srgbClr val="C00000"/>
                </a:solidFill>
                <a:latin typeface="メイリオ" panose="020B0604030504040204" pitchFamily="50" charset="-128"/>
                <a:ea typeface="メイリオ" panose="020B0604030504040204" pitchFamily="50" charset="-128"/>
              </a:rPr>
              <a:t>26 </a:t>
            </a:r>
            <a:r>
              <a:rPr lang="ja-JP" altLang="en-US" sz="1600" u="sng" dirty="0">
                <a:solidFill>
                  <a:srgbClr val="C00000"/>
                </a:solidFill>
                <a:latin typeface="メイリオ" panose="020B0604030504040204" pitchFamily="50" charset="-128"/>
                <a:ea typeface="メイリオ" panose="020B0604030504040204" pitchFamily="50" charset="-128"/>
              </a:rPr>
              <a:t>日に</a:t>
            </a:r>
            <a:r>
              <a:rPr lang="ja-JP" altLang="en-US" sz="1600" dirty="0">
                <a:solidFill>
                  <a:srgbClr val="C00000"/>
                </a:solidFill>
                <a:latin typeface="メイリオ" panose="020B0604030504040204" pitchFamily="50" charset="-128"/>
                <a:ea typeface="メイリオ" panose="020B0604030504040204" pitchFamily="50" charset="-128"/>
              </a:rPr>
              <a:t> </a:t>
            </a:r>
            <a:r>
              <a:rPr lang="en-US" altLang="ja-JP" sz="1600" dirty="0">
                <a:solidFill>
                  <a:sysClr val="windowText" lastClr="000000"/>
                </a:solidFill>
                <a:latin typeface="メイリオ" panose="020B0604030504040204" pitchFamily="50" charset="-128"/>
                <a:ea typeface="メイリオ" panose="020B0604030504040204" pitchFamily="50" charset="-128"/>
              </a:rPr>
              <a:t>B </a:t>
            </a:r>
            <a:r>
              <a:rPr lang="ja-JP" altLang="en-US" sz="1600" dirty="0">
                <a:solidFill>
                  <a:sysClr val="windowText" lastClr="000000"/>
                </a:solidFill>
                <a:latin typeface="メイリオ" panose="020B0604030504040204" pitchFamily="50" charset="-128"/>
                <a:ea typeface="メイリオ" panose="020B0604030504040204" pitchFamily="50" charset="-128"/>
              </a:rPr>
              <a:t>部長から</a:t>
            </a:r>
            <a:r>
              <a:rPr lang="ja-JP" altLang="en-US" sz="1600" u="sng" dirty="0">
                <a:solidFill>
                  <a:srgbClr val="C00000"/>
                </a:solidFill>
                <a:latin typeface="メイリオ" panose="020B0604030504040204" pitchFamily="50" charset="-128"/>
                <a:ea typeface="メイリオ" panose="020B0604030504040204" pitchFamily="50" charset="-128"/>
              </a:rPr>
              <a:t>事務所内で</a:t>
            </a:r>
            <a:r>
              <a:rPr lang="ja-JP" altLang="en-US" sz="1600" dirty="0">
                <a:solidFill>
                  <a:srgbClr val="C00000"/>
                </a:solidFill>
                <a:latin typeface="メイリオ" panose="020B0604030504040204" pitchFamily="50" charset="-128"/>
                <a:ea typeface="メイリオ" panose="020B0604030504040204" pitchFamily="50" charset="-128"/>
              </a:rPr>
              <a:t> </a:t>
            </a:r>
            <a:r>
              <a:rPr lang="ja-JP" altLang="en-US" sz="1600" u="sng" dirty="0">
                <a:solidFill>
                  <a:srgbClr val="C00000"/>
                </a:solidFill>
                <a:latin typeface="メイリオ" panose="020B0604030504040204" pitchFamily="50" charset="-128"/>
                <a:ea typeface="メイリオ" panose="020B0604030504040204" pitchFamily="50" charset="-128"/>
              </a:rPr>
              <a:t>脇腹を触られた</a:t>
            </a:r>
            <a:r>
              <a:rPr lang="ja-JP" altLang="en-US" sz="1400" dirty="0">
                <a:solidFill>
                  <a:sysClr val="windowText" lastClr="000000"/>
                </a:solidFill>
                <a:latin typeface="メイリオ" panose="020B0604030504040204" pitchFamily="50" charset="-128"/>
                <a:ea typeface="メイリオ" panose="020B0604030504040204" pitchFamily="50" charset="-128"/>
              </a:rPr>
              <a:t>。</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cxnSp>
        <p:nvCxnSpPr>
          <p:cNvPr id="22" name="直線矢印コネクタ 21">
            <a:extLst>
              <a:ext uri="{FF2B5EF4-FFF2-40B4-BE49-F238E27FC236}">
                <a16:creationId xmlns:a16="http://schemas.microsoft.com/office/drawing/2014/main" id="{6FF9827F-5B78-5D10-7E93-7527EB6214B8}"/>
              </a:ext>
            </a:extLst>
          </p:cNvPr>
          <p:cNvCxnSpPr>
            <a:cxnSpLocks/>
          </p:cNvCxnSpPr>
          <p:nvPr/>
        </p:nvCxnSpPr>
        <p:spPr>
          <a:xfrm flipH="1">
            <a:off x="2675340" y="2884609"/>
            <a:ext cx="144017" cy="4096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C92ACA07-32A3-1B39-EB63-89C7BB65385B}"/>
              </a:ext>
            </a:extLst>
          </p:cNvPr>
          <p:cNvCxnSpPr>
            <a:cxnSpLocks/>
          </p:cNvCxnSpPr>
          <p:nvPr/>
        </p:nvCxnSpPr>
        <p:spPr>
          <a:xfrm>
            <a:off x="6626279" y="2892499"/>
            <a:ext cx="261443" cy="4086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テキスト ボックス 24">
            <a:extLst>
              <a:ext uri="{FF2B5EF4-FFF2-40B4-BE49-F238E27FC236}">
                <a16:creationId xmlns:a16="http://schemas.microsoft.com/office/drawing/2014/main" id="{C1B98C9B-3F59-1D57-9AE4-5F28BCE02FC6}"/>
              </a:ext>
            </a:extLst>
          </p:cNvPr>
          <p:cNvSpPr txBox="1"/>
          <p:nvPr/>
        </p:nvSpPr>
        <p:spPr bwMode="auto">
          <a:xfrm>
            <a:off x="400908" y="3308483"/>
            <a:ext cx="2914621" cy="1169551"/>
          </a:xfrm>
          <a:prstGeom prst="rect">
            <a:avLst/>
          </a:prstGeom>
          <a:noFill/>
          <a:ln w="9525">
            <a:solidFill>
              <a:srgbClr val="C00000"/>
            </a:solidFill>
            <a:miter lim="800000"/>
            <a:headEnd/>
            <a:tailEnd/>
          </a:ln>
        </p:spPr>
        <p:txBody>
          <a:bodyPr wrap="square" rtlCol="0">
            <a:spAutoFit/>
          </a:bodyP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時刻が特定されていない。</a:t>
            </a:r>
            <a:br>
              <a:rPr lang="en-US" altLang="ja-JP" sz="1400" dirty="0">
                <a:solidFill>
                  <a:sysClr val="windowText" lastClr="000000"/>
                </a:solidFill>
                <a:latin typeface="メイリオ" panose="020B0604030504040204" pitchFamily="50" charset="-128"/>
                <a:ea typeface="メイリオ" panose="020B0604030504040204" pitchFamily="50" charset="-128"/>
              </a:rPr>
            </a:br>
            <a:r>
              <a:rPr lang="ja-JP" altLang="en-US" sz="1400" dirty="0">
                <a:solidFill>
                  <a:sysClr val="windowText" lastClr="000000"/>
                </a:solidFill>
                <a:latin typeface="メイリオ" panose="020B0604030504040204" pitchFamily="50" charset="-128"/>
                <a:ea typeface="メイリオ" panose="020B0604030504040204" pitchFamily="50" charset="-128"/>
              </a:rPr>
              <a:t>発生の時間帯によっては、誰にも見られずに脇腹を触ることはできるのか（＝</a:t>
            </a:r>
            <a:r>
              <a:rPr lang="en-US" altLang="ja-JP" sz="1400" dirty="0">
                <a:solidFill>
                  <a:sysClr val="windowText" lastClr="000000"/>
                </a:solidFill>
                <a:latin typeface="メイリオ" panose="020B0604030504040204" pitchFamily="50" charset="-128"/>
                <a:ea typeface="メイリオ" panose="020B0604030504040204" pitchFamily="50" charset="-128"/>
              </a:rPr>
              <a:t>A</a:t>
            </a:r>
            <a:r>
              <a:rPr lang="ja-JP" altLang="en-US" sz="1400" dirty="0">
                <a:solidFill>
                  <a:sysClr val="windowText" lastClr="000000"/>
                </a:solidFill>
                <a:latin typeface="メイリオ" panose="020B0604030504040204" pitchFamily="50" charset="-128"/>
                <a:ea typeface="メイリオ" panose="020B0604030504040204" pitchFamily="50" charset="-128"/>
              </a:rPr>
              <a:t>さんの供述の信用性）が問題になる。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7A6D3938-09F9-CE44-3994-5D28EFD524AB}"/>
              </a:ext>
            </a:extLst>
          </p:cNvPr>
          <p:cNvSpPr txBox="1"/>
          <p:nvPr/>
        </p:nvSpPr>
        <p:spPr bwMode="auto">
          <a:xfrm>
            <a:off x="5633083" y="3301108"/>
            <a:ext cx="2669072" cy="1169551"/>
          </a:xfrm>
          <a:prstGeom prst="rect">
            <a:avLst/>
          </a:prstGeom>
          <a:noFill/>
          <a:ln w="9525">
            <a:solidFill>
              <a:srgbClr val="C00000"/>
            </a:solidFill>
            <a:miter lim="800000"/>
            <a:headEnd/>
            <a:tailEnd/>
          </a:ln>
        </p:spPr>
        <p:txBody>
          <a:bodyPr wrap="square" rtlCol="0" anchor="ctr">
            <a:spAutoFit/>
          </a:bodyP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触られた際の</a:t>
            </a:r>
            <a:r>
              <a:rPr lang="en-US" altLang="ja-JP" sz="1400" dirty="0">
                <a:solidFill>
                  <a:sysClr val="windowText" lastClr="000000"/>
                </a:solidFill>
                <a:latin typeface="メイリオ" panose="020B0604030504040204" pitchFamily="50" charset="-128"/>
                <a:ea typeface="メイリオ" panose="020B0604030504040204" pitchFamily="50" charset="-128"/>
              </a:rPr>
              <a:t>A</a:t>
            </a:r>
            <a:r>
              <a:rPr lang="ja-JP" altLang="en-US" sz="1400" dirty="0">
                <a:solidFill>
                  <a:sysClr val="windowText" lastClr="000000"/>
                </a:solidFill>
                <a:latin typeface="メイリオ" panose="020B0604030504040204" pitchFamily="50" charset="-128"/>
                <a:ea typeface="メイリオ" panose="020B0604030504040204" pitchFamily="50" charset="-128"/>
              </a:rPr>
              <a:t>さんと</a:t>
            </a:r>
            <a:r>
              <a:rPr lang="en-US" altLang="ja-JP" sz="1400" dirty="0">
                <a:solidFill>
                  <a:sysClr val="windowText" lastClr="000000"/>
                </a:solidFill>
                <a:latin typeface="メイリオ" panose="020B0604030504040204" pitchFamily="50" charset="-128"/>
                <a:ea typeface="メイリオ" panose="020B0604030504040204" pitchFamily="50" charset="-128"/>
              </a:rPr>
              <a:t>B</a:t>
            </a:r>
            <a:r>
              <a:rPr lang="ja-JP" altLang="en-US" sz="1400" dirty="0">
                <a:solidFill>
                  <a:sysClr val="windowText" lastClr="000000"/>
                </a:solidFill>
                <a:latin typeface="メイリオ" panose="020B0604030504040204" pitchFamily="50" charset="-128"/>
                <a:ea typeface="メイリオ" panose="020B0604030504040204" pitchFamily="50" charset="-128"/>
              </a:rPr>
              <a:t>部長の位置関係はどうだったのか、どのように触られたのか、被害発生前後の事実経過が特定されていない。</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AC6E50B-CC84-4220-97DC-55183CF4F18C}"/>
              </a:ext>
            </a:extLst>
          </p:cNvPr>
          <p:cNvSpPr txBox="1"/>
          <p:nvPr/>
        </p:nvSpPr>
        <p:spPr bwMode="auto">
          <a:xfrm>
            <a:off x="361235" y="4662867"/>
            <a:ext cx="7899028" cy="338554"/>
          </a:xfrm>
          <a:prstGeom prst="rect">
            <a:avLst/>
          </a:prstGeom>
          <a:noFill/>
          <a:ln w="9525">
            <a:noFill/>
            <a:miter lim="800000"/>
            <a:headEnd/>
            <a:tailEnd/>
          </a:ln>
        </p:spPr>
        <p:txBody>
          <a:bodyPr wrap="square" rtlCol="0">
            <a:spAutoFit/>
          </a:bodyPr>
          <a:lstStyle/>
          <a:p>
            <a:pPr>
              <a:spcBef>
                <a:spcPct val="50000"/>
              </a:spcBef>
            </a:pPr>
            <a:r>
              <a:rPr kumimoji="1"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良い例</a:t>
            </a:r>
            <a:r>
              <a:rPr kumimoji="1" lang="en-US" altLang="ja-JP" sz="1600" b="1" dirty="0">
                <a:solidFill>
                  <a:schemeClr val="tx2"/>
                </a:solidFill>
                <a:latin typeface="メイリオ" panose="020B0604030504040204" pitchFamily="50" charset="-128"/>
                <a:ea typeface="メイリオ" panose="020B0604030504040204" pitchFamily="50" charset="-128"/>
              </a:rPr>
              <a:t>】</a:t>
            </a:r>
            <a:endParaRPr lang="en-US" altLang="ja-JP" sz="1600" dirty="0">
              <a:solidFill>
                <a:schemeClr val="tx2"/>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E2466818-BAE0-7B70-4FA9-40BED0F9ACFE}"/>
              </a:ext>
            </a:extLst>
          </p:cNvPr>
          <p:cNvSpPr/>
          <p:nvPr/>
        </p:nvSpPr>
        <p:spPr>
          <a:xfrm>
            <a:off x="361235" y="5078634"/>
            <a:ext cx="7899028" cy="959406"/>
          </a:xfrm>
          <a:prstGeom prst="roundRect">
            <a:avLst/>
          </a:prstGeom>
          <a:solidFill>
            <a:schemeClr val="bg1"/>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en-US" altLang="ja-JP" sz="1600" dirty="0">
                <a:solidFill>
                  <a:sysClr val="windowText" lastClr="000000"/>
                </a:solidFill>
                <a:latin typeface="メイリオ" panose="020B0604030504040204" pitchFamily="50" charset="-128"/>
                <a:ea typeface="メイリオ" panose="020B0604030504040204" pitchFamily="50" charset="-128"/>
              </a:rPr>
              <a:t>A </a:t>
            </a:r>
            <a:r>
              <a:rPr lang="ja-JP" altLang="en-US" sz="1600" dirty="0">
                <a:solidFill>
                  <a:sysClr val="windowText" lastClr="000000"/>
                </a:solidFill>
                <a:latin typeface="メイリオ" panose="020B0604030504040204" pitchFamily="50" charset="-128"/>
                <a:ea typeface="メイリオ" panose="020B0604030504040204" pitchFamily="50" charset="-128"/>
              </a:rPr>
              <a:t>さんが、</a:t>
            </a:r>
            <a:r>
              <a:rPr lang="en-US" altLang="ja-JP" sz="1600" u="sng" dirty="0">
                <a:solidFill>
                  <a:schemeClr val="tx2"/>
                </a:solidFill>
                <a:latin typeface="メイリオ" panose="020B0604030504040204" pitchFamily="50" charset="-128"/>
                <a:ea typeface="メイリオ" panose="020B0604030504040204" pitchFamily="50" charset="-128"/>
              </a:rPr>
              <a:t>5 </a:t>
            </a:r>
            <a:r>
              <a:rPr lang="ja-JP" altLang="en-US" sz="1600" u="sng" dirty="0">
                <a:solidFill>
                  <a:schemeClr val="tx2"/>
                </a:solidFill>
                <a:latin typeface="メイリオ" panose="020B0604030504040204" pitchFamily="50" charset="-128"/>
                <a:ea typeface="メイリオ" panose="020B0604030504040204" pitchFamily="50" charset="-128"/>
              </a:rPr>
              <a:t>月 </a:t>
            </a:r>
            <a:r>
              <a:rPr lang="en-US" altLang="ja-JP" sz="1600" u="sng" dirty="0">
                <a:solidFill>
                  <a:schemeClr val="tx2"/>
                </a:solidFill>
                <a:latin typeface="メイリオ" panose="020B0604030504040204" pitchFamily="50" charset="-128"/>
                <a:ea typeface="メイリオ" panose="020B0604030504040204" pitchFamily="50" charset="-128"/>
              </a:rPr>
              <a:t>26 </a:t>
            </a:r>
            <a:r>
              <a:rPr lang="ja-JP" altLang="en-US" sz="1600" u="sng" dirty="0">
                <a:solidFill>
                  <a:schemeClr val="tx2"/>
                </a:solidFill>
                <a:latin typeface="メイリオ" panose="020B0604030504040204" pitchFamily="50" charset="-128"/>
                <a:ea typeface="メイリオ" panose="020B0604030504040204" pitchFamily="50" charset="-128"/>
              </a:rPr>
              <a:t>日午後</a:t>
            </a:r>
            <a:r>
              <a:rPr lang="en-US" altLang="ja-JP" sz="1600" u="sng" dirty="0">
                <a:solidFill>
                  <a:schemeClr val="tx2"/>
                </a:solidFill>
                <a:latin typeface="メイリオ" panose="020B0604030504040204" pitchFamily="50" charset="-128"/>
                <a:ea typeface="メイリオ" panose="020B0604030504040204" pitchFamily="50" charset="-128"/>
              </a:rPr>
              <a:t>2</a:t>
            </a:r>
            <a:r>
              <a:rPr lang="ja-JP" altLang="en-US" sz="1600" u="sng" dirty="0">
                <a:solidFill>
                  <a:schemeClr val="tx2"/>
                </a:solidFill>
                <a:latin typeface="メイリオ" panose="020B0604030504040204" pitchFamily="50" charset="-128"/>
                <a:ea typeface="メイリオ" panose="020B0604030504040204" pitchFamily="50" charset="-128"/>
              </a:rPr>
              <a:t>時頃</a:t>
            </a:r>
            <a:r>
              <a:rPr lang="ja-JP" altLang="en-US" sz="1600" dirty="0">
                <a:solidFill>
                  <a:schemeClr val="tx1"/>
                </a:solidFill>
                <a:latin typeface="メイリオ" panose="020B0604030504040204" pitchFamily="50" charset="-128"/>
                <a:ea typeface="メイリオ" panose="020B0604030504040204" pitchFamily="50" charset="-128"/>
              </a:rPr>
              <a:t>、</a:t>
            </a:r>
            <a:r>
              <a:rPr lang="ja-JP" altLang="en-US" sz="1600" u="sng" dirty="0">
                <a:solidFill>
                  <a:schemeClr val="tx2"/>
                </a:solidFill>
                <a:latin typeface="メイリオ" panose="020B0604030504040204" pitchFamily="50" charset="-128"/>
                <a:ea typeface="メイリオ" panose="020B0604030504040204" pitchFamily="50" charset="-128"/>
              </a:rPr>
              <a:t>執務スペース内の複合機で</a:t>
            </a:r>
            <a:r>
              <a:rPr lang="ja-JP" altLang="en-US" sz="1600" dirty="0">
                <a:solidFill>
                  <a:schemeClr val="tx2"/>
                </a:solidFill>
                <a:latin typeface="メイリオ" panose="020B0604030504040204" pitchFamily="50" charset="-128"/>
                <a:ea typeface="メイリオ" panose="020B0604030504040204" pitchFamily="50" charset="-128"/>
              </a:rPr>
              <a:t> </a:t>
            </a:r>
            <a:r>
              <a:rPr lang="ja-JP" altLang="en-US" sz="1600" u="sng" dirty="0">
                <a:solidFill>
                  <a:schemeClr val="tx2"/>
                </a:solidFill>
                <a:latin typeface="メイリオ" panose="020B0604030504040204" pitchFamily="50" charset="-128"/>
                <a:ea typeface="メイリオ" panose="020B0604030504040204" pitchFamily="50" charset="-128"/>
              </a:rPr>
              <a:t>資料の印刷をしていると</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u="sng" dirty="0">
                <a:solidFill>
                  <a:schemeClr val="tx2"/>
                </a:solidFill>
                <a:latin typeface="メイリオ" panose="020B0604030504040204" pitchFamily="50" charset="-128"/>
                <a:ea typeface="メイリオ" panose="020B0604030504040204" pitchFamily="50" charset="-128"/>
              </a:rPr>
              <a:t>B </a:t>
            </a:r>
            <a:r>
              <a:rPr lang="ja-JP" altLang="en-US" sz="1600" u="sng" dirty="0">
                <a:solidFill>
                  <a:schemeClr val="tx2"/>
                </a:solidFill>
                <a:latin typeface="メイリオ" panose="020B0604030504040204" pitchFamily="50" charset="-128"/>
                <a:ea typeface="メイリオ" panose="020B0604030504040204" pitchFamily="50" charset="-128"/>
              </a:rPr>
              <a:t>部長が </a:t>
            </a:r>
            <a:r>
              <a:rPr lang="en-US" altLang="ja-JP" sz="1600" u="sng" dirty="0">
                <a:solidFill>
                  <a:schemeClr val="tx2"/>
                </a:solidFill>
                <a:latin typeface="メイリオ" panose="020B0604030504040204" pitchFamily="50" charset="-128"/>
                <a:ea typeface="メイリオ" panose="020B0604030504040204" pitchFamily="50" charset="-128"/>
              </a:rPr>
              <a:t>A </a:t>
            </a:r>
            <a:r>
              <a:rPr lang="ja-JP" altLang="en-US" sz="1600" u="sng" dirty="0">
                <a:solidFill>
                  <a:schemeClr val="tx2"/>
                </a:solidFill>
                <a:latin typeface="メイリオ" panose="020B0604030504040204" pitchFamily="50" charset="-128"/>
                <a:ea typeface="メイリオ" panose="020B0604030504040204" pitchFamily="50" charset="-128"/>
              </a:rPr>
              <a:t>さんの後ろに立ち、両手で左右の両脇腹を</a:t>
            </a:r>
            <a:r>
              <a:rPr lang="en-US" altLang="ja-JP" sz="1600" u="sng" dirty="0">
                <a:solidFill>
                  <a:schemeClr val="tx2"/>
                </a:solidFill>
                <a:latin typeface="メイリオ" panose="020B0604030504040204" pitchFamily="50" charset="-128"/>
                <a:ea typeface="メイリオ" panose="020B0604030504040204" pitchFamily="50" charset="-128"/>
              </a:rPr>
              <a:t>15</a:t>
            </a:r>
            <a:r>
              <a:rPr lang="ja-JP" altLang="en-US" sz="1600" u="sng" dirty="0">
                <a:solidFill>
                  <a:schemeClr val="tx2"/>
                </a:solidFill>
                <a:latin typeface="メイリオ" panose="020B0604030504040204" pitchFamily="50" charset="-128"/>
                <a:ea typeface="メイリオ" panose="020B0604030504040204" pitchFamily="50" charset="-128"/>
              </a:rPr>
              <a:t>秒ほど掴んだ</a:t>
            </a:r>
            <a:r>
              <a:rPr lang="ja-JP" altLang="en-US" sz="1400"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74C79455-55C5-AF7D-9CE5-A26455F7D44D}"/>
              </a:ext>
            </a:extLst>
          </p:cNvPr>
          <p:cNvCxnSpPr>
            <a:cxnSpLocks/>
          </p:cNvCxnSpPr>
          <p:nvPr/>
        </p:nvCxnSpPr>
        <p:spPr>
          <a:xfrm>
            <a:off x="2607502" y="4255215"/>
            <a:ext cx="211855" cy="922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78BCAE9D-E332-BA34-97A7-6A9DBF62D65A}"/>
              </a:ext>
            </a:extLst>
          </p:cNvPr>
          <p:cNvCxnSpPr>
            <a:cxnSpLocks/>
          </p:cNvCxnSpPr>
          <p:nvPr/>
        </p:nvCxnSpPr>
        <p:spPr>
          <a:xfrm>
            <a:off x="6887722" y="4356351"/>
            <a:ext cx="0" cy="872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114521D-48DE-688B-94BE-F878515DBEA5}"/>
              </a:ext>
            </a:extLst>
          </p:cNvPr>
          <p:cNvSpPr txBox="1"/>
          <p:nvPr/>
        </p:nvSpPr>
        <p:spPr bwMode="auto">
          <a:xfrm>
            <a:off x="3516188" y="3301108"/>
            <a:ext cx="1923727" cy="954107"/>
          </a:xfrm>
          <a:prstGeom prst="rect">
            <a:avLst/>
          </a:prstGeom>
          <a:noFill/>
          <a:ln w="9525">
            <a:solidFill>
              <a:srgbClr val="C00000"/>
            </a:solidFill>
            <a:miter lim="800000"/>
            <a:headEnd/>
            <a:tailEnd/>
          </a:ln>
        </p:spPr>
        <p:txBody>
          <a:bodyPr wrap="square" rtlCol="0" anchor="ctr">
            <a:spAutoFit/>
          </a:bodyP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事務所内のどのような場所で触られたのか、具体的な記載がない。</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cxnSp>
        <p:nvCxnSpPr>
          <p:cNvPr id="33" name="直線矢印コネクタ 32">
            <a:extLst>
              <a:ext uri="{FF2B5EF4-FFF2-40B4-BE49-F238E27FC236}">
                <a16:creationId xmlns:a16="http://schemas.microsoft.com/office/drawing/2014/main" id="{9E984189-5280-3959-0963-0B4A4F1E4CD7}"/>
              </a:ext>
            </a:extLst>
          </p:cNvPr>
          <p:cNvCxnSpPr>
            <a:cxnSpLocks/>
          </p:cNvCxnSpPr>
          <p:nvPr/>
        </p:nvCxnSpPr>
        <p:spPr>
          <a:xfrm>
            <a:off x="4801872" y="2884609"/>
            <a:ext cx="0" cy="4260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直線矢印コネクタ 39">
            <a:extLst>
              <a:ext uri="{FF2B5EF4-FFF2-40B4-BE49-F238E27FC236}">
                <a16:creationId xmlns:a16="http://schemas.microsoft.com/office/drawing/2014/main" id="{309908DF-0929-93FC-E421-FD777A9FA9B3}"/>
              </a:ext>
            </a:extLst>
          </p:cNvPr>
          <p:cNvCxnSpPr>
            <a:cxnSpLocks/>
          </p:cNvCxnSpPr>
          <p:nvPr/>
        </p:nvCxnSpPr>
        <p:spPr>
          <a:xfrm flipH="1">
            <a:off x="4801871" y="4161453"/>
            <a:ext cx="3394" cy="106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7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17</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ヒアリングシートの紹介（相談者編）</a:t>
            </a:r>
            <a:endParaRPr lang="en-US" altLang="ja-JP" b="1" dirty="0">
              <a:solidFill>
                <a:srgbClr val="2E3136"/>
              </a:solidFill>
              <a:latin typeface="メイリオ" panose="020B0604030504040204" pitchFamily="50" charset="-128"/>
              <a:ea typeface="メイリオ" panose="020B0604030504040204" pitchFamily="50" charset="-128"/>
            </a:endParaRP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4A2321B3-21AF-1036-FE75-50680E00886E}"/>
              </a:ext>
            </a:extLst>
          </p:cNvPr>
          <p:cNvPicPr>
            <a:picLocks noChangeAspect="1"/>
          </p:cNvPicPr>
          <p:nvPr/>
        </p:nvPicPr>
        <p:blipFill rotWithShape="1">
          <a:blip r:embed="rId3">
            <a:extLst>
              <a:ext uri="{28A0092B-C50C-407E-A947-70E740481C1C}">
                <a14:useLocalDpi xmlns:a14="http://schemas.microsoft.com/office/drawing/2010/main" val="0"/>
              </a:ext>
            </a:extLst>
          </a:blip>
          <a:srcRect r="1176"/>
          <a:stretch/>
        </p:blipFill>
        <p:spPr>
          <a:xfrm>
            <a:off x="0" y="2146152"/>
            <a:ext cx="9144000" cy="4248472"/>
          </a:xfrm>
          <a:prstGeom prst="rect">
            <a:avLst/>
          </a:prstGeom>
        </p:spPr>
      </p:pic>
      <p:sp>
        <p:nvSpPr>
          <p:cNvPr id="9" name="楕円 8">
            <a:extLst>
              <a:ext uri="{FF2B5EF4-FFF2-40B4-BE49-F238E27FC236}">
                <a16:creationId xmlns:a16="http://schemas.microsoft.com/office/drawing/2014/main" id="{9E7ABE93-0EBC-3AB8-4642-777AC8C3CFFF}"/>
              </a:ext>
            </a:extLst>
          </p:cNvPr>
          <p:cNvSpPr/>
          <p:nvPr/>
        </p:nvSpPr>
        <p:spPr>
          <a:xfrm>
            <a:off x="4932040" y="1060478"/>
            <a:ext cx="3960440" cy="1217943"/>
          </a:xfrm>
          <a:prstGeom prst="ellips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項目に沿って</a:t>
            </a:r>
            <a:r>
              <a:rPr kumimoji="1" lang="ja-JP" altLang="en-US" sz="1400" dirty="0">
                <a:solidFill>
                  <a:schemeClr val="tx1"/>
                </a:solidFill>
                <a:latin typeface="メイリオ" panose="020B0604030504040204" pitchFamily="50" charset="-128"/>
                <a:ea typeface="メイリオ" panose="020B0604030504040204" pitchFamily="50" charset="-128"/>
              </a:rPr>
              <a:t>聴取することで、聴き漏れを防ぐことができる！</a:t>
            </a:r>
          </a:p>
        </p:txBody>
      </p:sp>
    </p:spTree>
    <p:extLst>
      <p:ext uri="{BB962C8B-B14F-4D97-AF65-F5344CB8AC3E}">
        <p14:creationId xmlns:p14="http://schemas.microsoft.com/office/powerpoint/2010/main" val="10054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18</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394765" y="14225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目撃者ヒアリングの良い例・悪い例</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BD1E36C-A4EC-EF76-12C8-C9B8DE4A63DC}"/>
              </a:ext>
            </a:extLst>
          </p:cNvPr>
          <p:cNvSpPr txBox="1"/>
          <p:nvPr/>
        </p:nvSpPr>
        <p:spPr bwMode="auto">
          <a:xfrm>
            <a:off x="361235" y="1851146"/>
            <a:ext cx="7899028" cy="630942"/>
          </a:xfrm>
          <a:prstGeom prst="rect">
            <a:avLst/>
          </a:prstGeom>
          <a:noFill/>
          <a:ln w="9525">
            <a:noFill/>
            <a:miter lim="800000"/>
            <a:headEnd/>
            <a:tailEnd/>
          </a:ln>
        </p:spPr>
        <p:txBody>
          <a:bodyPr wrap="square" rtlCol="0">
            <a:spAutoFit/>
          </a:bodyPr>
          <a:lstStyle/>
          <a:p>
            <a:pPr>
              <a:spcBef>
                <a:spcPct val="50000"/>
              </a:spcBef>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例）</a:t>
            </a:r>
            <a:r>
              <a:rPr lang="ja-JP" altLang="en-US" sz="1400" dirty="0">
                <a:solidFill>
                  <a:sysClr val="windowText" lastClr="000000"/>
                </a:solidFill>
                <a:latin typeface="メイリオ" panose="020B0604030504040204" pitchFamily="50" charset="-128"/>
                <a:ea typeface="メイリオ" panose="020B0604030504040204" pitchFamily="50" charset="-128"/>
              </a:rPr>
              <a:t>同僚 </a:t>
            </a:r>
            <a:r>
              <a:rPr lang="en-US" altLang="ja-JP" sz="1400" dirty="0">
                <a:solidFill>
                  <a:sysClr val="windowText" lastClr="000000"/>
                </a:solidFill>
                <a:latin typeface="メイリオ" panose="020B0604030504040204" pitchFamily="50" charset="-128"/>
                <a:ea typeface="メイリオ" panose="020B0604030504040204" pitchFamily="50" charset="-128"/>
              </a:rPr>
              <a:t>D </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さんへの</a:t>
            </a:r>
            <a:r>
              <a:rPr lang="ja-JP" altLang="en-US" sz="1400" dirty="0">
                <a:solidFill>
                  <a:sysClr val="windowText" lastClr="000000"/>
                </a:solidFill>
                <a:latin typeface="メイリオ" panose="020B0604030504040204" pitchFamily="50" charset="-128"/>
                <a:ea typeface="メイリオ" panose="020B0604030504040204" pitchFamily="50" charset="-128"/>
              </a:rPr>
              <a:t>ヒアリング</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kumimoji="1" lang="en-US" altLang="ja-JP" sz="1400" b="1" dirty="0">
                <a:solidFill>
                  <a:srgbClr val="C00000"/>
                </a:solidFill>
                <a:latin typeface="メイリオ" panose="020B0604030504040204" pitchFamily="50" charset="-128"/>
                <a:ea typeface="メイリオ" panose="020B0604030504040204" pitchFamily="50" charset="-128"/>
              </a:rPr>
              <a:t>【</a:t>
            </a:r>
            <a:r>
              <a:rPr kumimoji="1" lang="ja-JP" altLang="en-US" sz="1400" b="1" dirty="0">
                <a:solidFill>
                  <a:srgbClr val="C00000"/>
                </a:solidFill>
                <a:latin typeface="メイリオ" panose="020B0604030504040204" pitchFamily="50" charset="-128"/>
                <a:ea typeface="メイリオ" panose="020B0604030504040204" pitchFamily="50" charset="-128"/>
              </a:rPr>
              <a:t>悪い例</a:t>
            </a:r>
            <a:r>
              <a:rPr kumimoji="1" lang="en-US" altLang="ja-JP" sz="1400" b="1" dirty="0">
                <a:solidFill>
                  <a:srgbClr val="C00000"/>
                </a:solidFill>
                <a:latin typeface="メイリオ" panose="020B0604030504040204" pitchFamily="50" charset="-128"/>
                <a:ea typeface="メイリオ" panose="020B0604030504040204" pitchFamily="50" charset="-128"/>
              </a:rPr>
              <a:t>】</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3A6F6B60-9065-DCCA-6BA3-4522342F39AF}"/>
              </a:ext>
            </a:extLst>
          </p:cNvPr>
          <p:cNvSpPr/>
          <p:nvPr/>
        </p:nvSpPr>
        <p:spPr>
          <a:xfrm>
            <a:off x="430465" y="2452830"/>
            <a:ext cx="7899028" cy="1057257"/>
          </a:xfrm>
          <a:prstGeom prst="roundRect">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人事担当者「 </a:t>
            </a:r>
            <a:r>
              <a:rPr lang="en-US" altLang="ja-JP" sz="1400" u="sng" dirty="0">
                <a:solidFill>
                  <a:srgbClr val="C00000"/>
                </a:solidFill>
                <a:latin typeface="メイリオ" panose="020B0604030504040204" pitchFamily="50" charset="-128"/>
                <a:ea typeface="メイリオ" panose="020B0604030504040204" pitchFamily="50" charset="-128"/>
              </a:rPr>
              <a:t>A</a:t>
            </a:r>
            <a:r>
              <a:rPr lang="ja-JP" altLang="en-US" sz="1400" u="sng" dirty="0">
                <a:solidFill>
                  <a:srgbClr val="C00000"/>
                </a:solidFill>
                <a:latin typeface="メイリオ" panose="020B0604030504040204" pitchFamily="50" charset="-128"/>
                <a:ea typeface="メイリオ" panose="020B0604030504040204" pitchFamily="50" charset="-128"/>
              </a:rPr>
              <a:t> さんが</a:t>
            </a:r>
            <a:r>
              <a:rPr lang="ja-JP" altLang="en-US" sz="1400" dirty="0">
                <a:solidFill>
                  <a:srgbClr val="C00000"/>
                </a:solidFill>
                <a:latin typeface="メイリオ" panose="020B0604030504040204" pitchFamily="50" charset="-128"/>
                <a:ea typeface="メイリオ" panose="020B0604030504040204" pitchFamily="50" charset="-128"/>
              </a:rPr>
              <a:t> </a:t>
            </a:r>
            <a:r>
              <a:rPr lang="en-US" altLang="ja-JP" sz="1400" dirty="0">
                <a:solidFill>
                  <a:sysClr val="windowText" lastClr="000000"/>
                </a:solidFill>
                <a:latin typeface="メイリオ" panose="020B0604030504040204" pitchFamily="50" charset="-128"/>
                <a:ea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rPr>
              <a:t> 月 </a:t>
            </a:r>
            <a:r>
              <a:rPr lang="en-US" altLang="ja-JP" sz="1400" dirty="0">
                <a:solidFill>
                  <a:sysClr val="windowText" lastClr="000000"/>
                </a:solidFill>
                <a:latin typeface="メイリオ" panose="020B0604030504040204" pitchFamily="50" charset="-128"/>
                <a:ea typeface="メイリオ" panose="020B0604030504040204" pitchFamily="50" charset="-128"/>
              </a:rPr>
              <a:t>26 </a:t>
            </a:r>
            <a:r>
              <a:rPr lang="ja-JP" altLang="en-US" sz="1400" dirty="0">
                <a:solidFill>
                  <a:sysClr val="windowText" lastClr="000000"/>
                </a:solidFill>
                <a:latin typeface="メイリオ" panose="020B0604030504040204" pitchFamily="50" charset="-128"/>
                <a:ea typeface="メイリオ" panose="020B0604030504040204" pitchFamily="50" charset="-128"/>
              </a:rPr>
              <a:t>日の出勤時に、</a:t>
            </a:r>
            <a:r>
              <a:rPr lang="en-US" altLang="ja-JP" sz="1400" dirty="0">
                <a:solidFill>
                  <a:sysClr val="windowText" lastClr="000000"/>
                </a:solidFill>
                <a:latin typeface="メイリオ" panose="020B0604030504040204" pitchFamily="50" charset="-128"/>
                <a:ea typeface="メイリオ" panose="020B0604030504040204" pitchFamily="50" charset="-128"/>
              </a:rPr>
              <a:t>B </a:t>
            </a:r>
            <a:r>
              <a:rPr lang="ja-JP" altLang="en-US" sz="1400" dirty="0">
                <a:solidFill>
                  <a:sysClr val="windowText" lastClr="000000"/>
                </a:solidFill>
                <a:latin typeface="メイリオ" panose="020B0604030504040204" pitchFamily="50" charset="-128"/>
                <a:ea typeface="メイリオ" panose="020B0604030504040204" pitchFamily="50" charset="-128"/>
              </a:rPr>
              <a:t>部長から</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結構遊んでるんだね</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と言われ</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　　　　　　 たと</a:t>
            </a:r>
            <a:r>
              <a:rPr lang="ja-JP" altLang="en-US" sz="1400" u="sng" dirty="0">
                <a:solidFill>
                  <a:srgbClr val="C00000"/>
                </a:solidFill>
                <a:latin typeface="メイリオ" panose="020B0604030504040204" pitchFamily="50" charset="-128"/>
                <a:ea typeface="メイリオ" panose="020B0604030504040204" pitchFamily="50" charset="-128"/>
              </a:rPr>
              <a:t>主張していますが</a:t>
            </a:r>
            <a:r>
              <a:rPr lang="ja-JP" altLang="en-US" sz="1400" dirty="0">
                <a:solidFill>
                  <a:sysClr val="windowText" lastClr="000000"/>
                </a:solidFill>
                <a:latin typeface="メイリオ" panose="020B0604030504040204" pitchFamily="50" charset="-128"/>
                <a:ea typeface="メイリオ" panose="020B0604030504040204" pitchFamily="50" charset="-128"/>
              </a:rPr>
              <a:t>、何か知ってますか？」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lvl="2">
              <a:spcBef>
                <a:spcPct val="50000"/>
              </a:spcBef>
            </a:pPr>
            <a:r>
              <a:rPr lang="ja-JP" altLang="en-US" sz="1400" dirty="0">
                <a:solidFill>
                  <a:schemeClr val="tx2"/>
                </a:solidFill>
                <a:latin typeface="メイリオ" panose="020B0604030504040204" pitchFamily="50" charset="-128"/>
                <a:ea typeface="メイリオ" panose="020B0604030504040204" pitchFamily="50" charset="-128"/>
              </a:rPr>
              <a:t>➡ </a:t>
            </a:r>
            <a:r>
              <a:rPr lang="en-US" altLang="ja-JP" sz="1400" dirty="0">
                <a:solidFill>
                  <a:schemeClr val="tx2"/>
                </a:solidFill>
                <a:latin typeface="メイリオ" panose="020B0604030504040204" pitchFamily="50" charset="-128"/>
                <a:ea typeface="メイリオ" panose="020B0604030504040204" pitchFamily="50" charset="-128"/>
              </a:rPr>
              <a:t>A </a:t>
            </a:r>
            <a:r>
              <a:rPr lang="ja-JP" altLang="en-US" sz="1400" dirty="0">
                <a:solidFill>
                  <a:schemeClr val="tx2"/>
                </a:solidFill>
                <a:latin typeface="メイリオ" panose="020B0604030504040204" pitchFamily="50" charset="-128"/>
                <a:ea typeface="メイリオ" panose="020B0604030504040204" pitchFamily="50" charset="-128"/>
              </a:rPr>
              <a:t>さんの被害内容をそのまま伝える質問なので </a:t>
            </a:r>
            <a:r>
              <a:rPr lang="en-US" altLang="ja-JP" sz="1400" dirty="0">
                <a:solidFill>
                  <a:schemeClr val="tx2"/>
                </a:solidFill>
                <a:latin typeface="メイリオ" panose="020B0604030504040204" pitchFamily="50" charset="-128"/>
                <a:ea typeface="メイリオ" panose="020B0604030504040204" pitchFamily="50" charset="-128"/>
              </a:rPr>
              <a:t>NG </a:t>
            </a:r>
            <a:r>
              <a:rPr lang="ja-JP" altLang="en-US" sz="1400"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AC6E50B-CC84-4220-97DC-55183CF4F18C}"/>
              </a:ext>
            </a:extLst>
          </p:cNvPr>
          <p:cNvSpPr txBox="1"/>
          <p:nvPr/>
        </p:nvSpPr>
        <p:spPr bwMode="auto">
          <a:xfrm>
            <a:off x="361235" y="4658347"/>
            <a:ext cx="7899028" cy="307777"/>
          </a:xfrm>
          <a:prstGeom prst="rect">
            <a:avLst/>
          </a:prstGeom>
          <a:noFill/>
          <a:ln w="9525">
            <a:noFill/>
            <a:miter lim="800000"/>
            <a:headEnd/>
            <a:tailEnd/>
          </a:ln>
        </p:spPr>
        <p:txBody>
          <a:bodyPr wrap="square" rtlCol="0">
            <a:spAutoFit/>
          </a:bodyPr>
          <a:lstStyle/>
          <a:p>
            <a:pPr>
              <a:spcBef>
                <a:spcPct val="50000"/>
              </a:spcBef>
            </a:pPr>
            <a:r>
              <a:rPr kumimoji="1" lang="en-US" altLang="ja-JP" sz="1400" b="1" dirty="0">
                <a:solidFill>
                  <a:schemeClr val="tx2"/>
                </a:solidFill>
                <a:latin typeface="メイリオ" panose="020B0604030504040204" pitchFamily="50" charset="-128"/>
                <a:ea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rPr>
              <a:t>良い例</a:t>
            </a:r>
            <a:r>
              <a:rPr kumimoji="1" lang="en-US" altLang="ja-JP" sz="1400" b="1"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E2466818-BAE0-7B70-4FA9-40BED0F9ACFE}"/>
              </a:ext>
            </a:extLst>
          </p:cNvPr>
          <p:cNvSpPr/>
          <p:nvPr/>
        </p:nvSpPr>
        <p:spPr>
          <a:xfrm>
            <a:off x="380002" y="5064222"/>
            <a:ext cx="8064895" cy="1222419"/>
          </a:xfrm>
          <a:prstGeom prst="roundRect">
            <a:avLst/>
          </a:prstGeom>
          <a:solidFill>
            <a:schemeClr val="bg1"/>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ja-JP" altLang="en-US" sz="1400" dirty="0">
                <a:solidFill>
                  <a:schemeClr val="tx1"/>
                </a:solidFill>
                <a:latin typeface="メイリオ" panose="020B0604030504040204" pitchFamily="50" charset="-128"/>
                <a:ea typeface="メイリオ" panose="020B0604030504040204" pitchFamily="50" charset="-128"/>
              </a:rPr>
              <a:t>人事担当者「</a:t>
            </a:r>
            <a:r>
              <a:rPr lang="en-US" altLang="ja-JP" sz="1400" dirty="0">
                <a:solidFill>
                  <a:schemeClr val="tx1"/>
                </a:solidFill>
                <a:latin typeface="メイリオ" panose="020B0604030504040204" pitchFamily="50" charset="-128"/>
                <a:ea typeface="メイリオ" panose="020B0604030504040204" pitchFamily="50" charset="-128"/>
              </a:rPr>
              <a:t> B </a:t>
            </a:r>
            <a:r>
              <a:rPr lang="ja-JP" altLang="en-US" sz="1400" dirty="0">
                <a:solidFill>
                  <a:schemeClr val="tx1"/>
                </a:solidFill>
                <a:latin typeface="メイリオ" panose="020B0604030504040204" pitchFamily="50" charset="-128"/>
                <a:ea typeface="メイリオ" panose="020B0604030504040204" pitchFamily="50" charset="-128"/>
              </a:rPr>
              <a:t>部長が </a:t>
            </a:r>
            <a:r>
              <a:rPr lang="en-US" altLang="ja-JP" sz="1400" dirty="0">
                <a:solidFill>
                  <a:schemeClr val="tx1"/>
                </a:solidFill>
                <a:latin typeface="メイリオ" panose="020B0604030504040204" pitchFamily="50" charset="-128"/>
                <a:ea typeface="メイリオ" panose="020B0604030504040204" pitchFamily="50" charset="-128"/>
              </a:rPr>
              <a:t>A</a:t>
            </a:r>
            <a:r>
              <a:rPr lang="ja-JP" altLang="en-US" sz="1400" dirty="0">
                <a:solidFill>
                  <a:schemeClr val="tx1"/>
                </a:solidFill>
                <a:latin typeface="メイリオ" panose="020B0604030504040204" pitchFamily="50" charset="-128"/>
                <a:ea typeface="メイリオ" panose="020B0604030504040204" pitchFamily="50" charset="-128"/>
              </a:rPr>
              <a:t> さんに異性との関係について何か言っていたのを聞いたことはありま</a:t>
            </a:r>
            <a:endParaRPr lang="en-US" altLang="ja-JP" sz="1400" dirty="0">
              <a:solidFill>
                <a:schemeClr val="tx1"/>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chemeClr val="tx1"/>
                </a:solidFill>
                <a:latin typeface="メイリオ" panose="020B0604030504040204" pitchFamily="50" charset="-128"/>
                <a:ea typeface="メイリオ" panose="020B0604030504040204" pitchFamily="50" charset="-128"/>
              </a:rPr>
              <a:t>　　　　　　 すか？例えば</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結構遊んでるんだね</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など。聞いたのはいつですか？だいたい</a:t>
            </a:r>
            <a:endParaRPr lang="en-US" altLang="ja-JP" sz="1400" dirty="0">
              <a:solidFill>
                <a:schemeClr val="tx1"/>
              </a:solidFill>
              <a:latin typeface="メイリオ" panose="020B0604030504040204" pitchFamily="50" charset="-128"/>
              <a:ea typeface="メイリオ" panose="020B0604030504040204" pitchFamily="50" charset="-128"/>
            </a:endParaRPr>
          </a:p>
          <a:p>
            <a:pPr>
              <a:spcBef>
                <a:spcPct val="50000"/>
              </a:spcBef>
            </a:pPr>
            <a:r>
              <a:rPr lang="en-US" altLang="ja-JP" sz="1400" dirty="0">
                <a:solidFill>
                  <a:schemeClr val="tx1"/>
                </a:solidFill>
                <a:latin typeface="メイリオ" panose="020B0604030504040204" pitchFamily="50" charset="-128"/>
                <a:ea typeface="メイリオ" panose="020B0604030504040204" pitchFamily="50" charset="-128"/>
              </a:rPr>
              <a:t>                   5</a:t>
            </a:r>
            <a:r>
              <a:rPr lang="ja-JP" altLang="en-US" sz="1400" dirty="0">
                <a:solidFill>
                  <a:schemeClr val="tx1"/>
                </a:solidFill>
                <a:latin typeface="メイリオ" panose="020B0604030504040204" pitchFamily="50" charset="-128"/>
                <a:ea typeface="メイリオ" panose="020B0604030504040204" pitchFamily="50" charset="-128"/>
              </a:rPr>
              <a:t> 月 </a:t>
            </a:r>
            <a:r>
              <a:rPr lang="en-US" altLang="ja-JP" sz="1400" dirty="0">
                <a:solidFill>
                  <a:schemeClr val="tx1"/>
                </a:solidFill>
                <a:latin typeface="メイリオ" panose="020B0604030504040204" pitchFamily="50" charset="-128"/>
                <a:ea typeface="メイリオ" panose="020B0604030504040204" pitchFamily="50" charset="-128"/>
              </a:rPr>
              <a:t>26</a:t>
            </a:r>
            <a:r>
              <a:rPr lang="ja-JP" altLang="en-US" sz="1400" dirty="0">
                <a:solidFill>
                  <a:schemeClr val="tx1"/>
                </a:solidFill>
                <a:latin typeface="メイリオ" panose="020B0604030504040204" pitchFamily="50" charset="-128"/>
                <a:ea typeface="メイリオ" panose="020B0604030504040204" pitchFamily="50" charset="-128"/>
              </a:rPr>
              <a:t> 日頃などですか？</a:t>
            </a:r>
            <a:endParaRPr lang="en-US" altLang="ja-JP" sz="1400" dirty="0">
              <a:solidFill>
                <a:schemeClr val="tx1"/>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chemeClr val="tx1"/>
                </a:solidFill>
                <a:latin typeface="メイリオ" panose="020B0604030504040204" pitchFamily="50" charset="-128"/>
                <a:ea typeface="メイリオ" panose="020B0604030504040204" pitchFamily="50" charset="-128"/>
              </a:rPr>
              <a:t>　　　　　　 時間帯は朝、昼、夜、いつ頃だったか覚えてますか？会話の流れは？」</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DF2EDBB4-ACC3-EC10-74CF-C42AC4A71FC9}"/>
              </a:ext>
            </a:extLst>
          </p:cNvPr>
          <p:cNvSpPr/>
          <p:nvPr/>
        </p:nvSpPr>
        <p:spPr>
          <a:xfrm>
            <a:off x="430465" y="3680330"/>
            <a:ext cx="7899028" cy="696498"/>
          </a:xfrm>
          <a:prstGeom prst="roundRect">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人事担当者「 </a:t>
            </a:r>
            <a:r>
              <a:rPr lang="en-US" altLang="ja-JP" sz="1400" dirty="0">
                <a:solidFill>
                  <a:sysClr val="windowText" lastClr="000000"/>
                </a:solidFill>
                <a:latin typeface="メイリオ" panose="020B0604030504040204" pitchFamily="50" charset="-128"/>
                <a:ea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rPr>
              <a:t> 月 </a:t>
            </a:r>
            <a:r>
              <a:rPr lang="en-US" altLang="ja-JP" sz="1400" dirty="0">
                <a:solidFill>
                  <a:sysClr val="windowText" lastClr="000000"/>
                </a:solidFill>
                <a:latin typeface="メイリオ" panose="020B0604030504040204" pitchFamily="50" charset="-128"/>
                <a:ea typeface="メイリオ" panose="020B0604030504040204" pitchFamily="50" charset="-128"/>
              </a:rPr>
              <a:t>26 </a:t>
            </a:r>
            <a:r>
              <a:rPr lang="ja-JP" altLang="en-US" sz="1400" dirty="0">
                <a:solidFill>
                  <a:sysClr val="windowText" lastClr="000000"/>
                </a:solidFill>
                <a:latin typeface="メイリオ" panose="020B0604030504040204" pitchFamily="50" charset="-128"/>
                <a:ea typeface="メイリオ" panose="020B0604030504040204" pitchFamily="50" charset="-128"/>
              </a:rPr>
              <a:t>日の出勤時に</a:t>
            </a:r>
            <a:r>
              <a:rPr lang="ja-JP" altLang="en-US" sz="1400" u="sng" dirty="0">
                <a:solidFill>
                  <a:srgbClr val="C00000"/>
                </a:solidFill>
                <a:latin typeface="メイリオ" panose="020B0604030504040204" pitchFamily="50" charset="-128"/>
                <a:ea typeface="メイリオ" panose="020B0604030504040204" pitchFamily="50" charset="-128"/>
              </a:rPr>
              <a:t>何かありましたか？</a:t>
            </a:r>
            <a:r>
              <a:rPr lang="ja-JP" altLang="en-US" sz="1400" dirty="0">
                <a:solidFill>
                  <a:sysClr val="windowText" lastClr="000000"/>
                </a:solidFill>
                <a:latin typeface="メイリオ" panose="020B0604030504040204" pitchFamily="50" charset="-128"/>
                <a:ea typeface="メイリオ" panose="020B0604030504040204" pitchFamily="50" charset="-128"/>
              </a:rPr>
              <a:t>」</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lvl="2">
              <a:spcBef>
                <a:spcPct val="50000"/>
              </a:spcBef>
            </a:pPr>
            <a:r>
              <a:rPr lang="ja-JP" altLang="en-US" sz="1400" dirty="0">
                <a:solidFill>
                  <a:schemeClr val="tx2"/>
                </a:solidFill>
                <a:latin typeface="メイリオ" panose="020B0604030504040204" pitchFamily="50" charset="-128"/>
                <a:ea typeface="メイリオ" panose="020B0604030504040204" pitchFamily="50" charset="-128"/>
              </a:rPr>
              <a:t>➡ オープンクエスチョン過ぎて知りたい回答が出てこない可能性が高く、</a:t>
            </a:r>
            <a:r>
              <a:rPr lang="en-US" altLang="ja-JP" sz="1400" dirty="0">
                <a:solidFill>
                  <a:schemeClr val="tx2"/>
                </a:solidFill>
                <a:latin typeface="メイリオ" panose="020B0604030504040204" pitchFamily="50" charset="-128"/>
                <a:ea typeface="メイリオ" panose="020B0604030504040204" pitchFamily="50" charset="-128"/>
              </a:rPr>
              <a:t>NG</a:t>
            </a:r>
          </a:p>
        </p:txBody>
      </p:sp>
      <p:sp>
        <p:nvSpPr>
          <p:cNvPr id="5" name="吹き出し: 円形 4">
            <a:extLst>
              <a:ext uri="{FF2B5EF4-FFF2-40B4-BE49-F238E27FC236}">
                <a16:creationId xmlns:a16="http://schemas.microsoft.com/office/drawing/2014/main" id="{E06C85A8-2450-4BF7-1655-1DA29AEB025D}"/>
              </a:ext>
            </a:extLst>
          </p:cNvPr>
          <p:cNvSpPr/>
          <p:nvPr/>
        </p:nvSpPr>
        <p:spPr>
          <a:xfrm>
            <a:off x="4820478" y="3680330"/>
            <a:ext cx="4072002" cy="1057258"/>
          </a:xfrm>
          <a:prstGeom prst="wedgeEllipseCallout">
            <a:avLst>
              <a:gd name="adj1" fmla="val -34099"/>
              <a:gd name="adj2" fmla="val 70913"/>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・聞きたい事実は特定する</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A</a:t>
            </a:r>
            <a:r>
              <a:rPr kumimoji="1" lang="ja-JP" altLang="en-US" sz="1200" dirty="0">
                <a:solidFill>
                  <a:schemeClr val="tx1"/>
                </a:solidFill>
                <a:latin typeface="メイリオ" panose="020B0604030504040204" pitchFamily="50" charset="-128"/>
                <a:ea typeface="メイリオ" panose="020B0604030504040204" pitchFamily="50" charset="-128"/>
              </a:rPr>
              <a:t>さんが言っていた」とは言わない</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・日時場所、前後の事情も確認する</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24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a:t>
            </a:fld>
            <a:endParaRPr lang="ja-JP" altLang="en-US"/>
          </a:p>
        </p:txBody>
      </p:sp>
      <p:sp>
        <p:nvSpPr>
          <p:cNvPr id="10" name="正方形/長方形 9"/>
          <p:cNvSpPr/>
          <p:nvPr/>
        </p:nvSpPr>
        <p:spPr>
          <a:xfrm>
            <a:off x="3439228" y="1588908"/>
            <a:ext cx="5367317" cy="1138773"/>
          </a:xfrm>
          <a:prstGeom prst="rect">
            <a:avLst/>
          </a:prstGeom>
        </p:spPr>
        <p:txBody>
          <a:bodyPr wrap="square">
            <a:spAutoFit/>
          </a:bodyPr>
          <a:lstStyle/>
          <a:p>
            <a:pPr marL="342900" indent="-342900"/>
            <a:r>
              <a:rPr lang="ja-JP" altLang="en-US" sz="2400" dirty="0">
                <a:latin typeface="HGP創英角ﾎﾟｯﾌﾟ体" panose="040B0A00000000000000" pitchFamily="50" charset="-128"/>
                <a:ea typeface="HGP創英角ﾎﾟｯﾌﾟ体" panose="040B0A00000000000000" pitchFamily="50" charset="-128"/>
                <a:cs typeface="Meiryo UI" pitchFamily="50" charset="-128"/>
              </a:rPr>
              <a:t>杜若経営法律事務所</a:t>
            </a:r>
            <a:endParaRPr lang="en-US" altLang="ja-JP" sz="2400" dirty="0">
              <a:solidFill>
                <a:srgbClr val="000000"/>
              </a:solidFill>
              <a:latin typeface="HGP創英角ﾎﾟｯﾌﾟ体" panose="040B0A00000000000000" pitchFamily="50" charset="-128"/>
              <a:ea typeface="HGP創英角ﾎﾟｯﾌﾟ体" panose="040B0A00000000000000" pitchFamily="50" charset="-128"/>
            </a:endParaRPr>
          </a:p>
          <a:p>
            <a:pPr marL="342900" indent="-342900" algn="just"/>
            <a:r>
              <a:rPr lang="ja-JP" altLang="en-US" dirty="0">
                <a:solidFill>
                  <a:srgbClr val="000000"/>
                </a:solidFill>
                <a:latin typeface="HGP創英角ﾎﾟｯﾌﾟ体" panose="040B0A00000000000000" pitchFamily="50" charset="-128"/>
                <a:ea typeface="HGP創英角ﾎﾟｯﾌﾟ体" panose="040B0A00000000000000" pitchFamily="50" charset="-128"/>
              </a:rPr>
              <a:t>弁護士</a:t>
            </a:r>
            <a:r>
              <a:rPr lang="ja-JP" altLang="en-US" sz="1600" dirty="0">
                <a:solidFill>
                  <a:srgbClr val="000000"/>
                </a:solidFill>
                <a:latin typeface="HGP創英角ﾎﾟｯﾌﾟ体" panose="040B0A00000000000000" pitchFamily="50" charset="-128"/>
                <a:ea typeface="HGP創英角ﾎﾟｯﾌﾟ体" panose="040B0A00000000000000" pitchFamily="50" charset="-128"/>
              </a:rPr>
              <a:t>　</a:t>
            </a:r>
            <a:r>
              <a:rPr lang="ja-JP" altLang="en-US" sz="4400" dirty="0">
                <a:solidFill>
                  <a:srgbClr val="000000"/>
                </a:solidFill>
                <a:latin typeface="HGP創英角ﾎﾟｯﾌﾟ体" panose="040B0A00000000000000" pitchFamily="50" charset="-128"/>
                <a:ea typeface="HGP創英角ﾎﾟｯﾌﾟ体" panose="040B0A00000000000000" pitchFamily="50" charset="-128"/>
              </a:rPr>
              <a:t>中村　景子</a:t>
            </a:r>
          </a:p>
        </p:txBody>
      </p:sp>
      <p:sp>
        <p:nvSpPr>
          <p:cNvPr id="2" name="テキスト ボックス 1"/>
          <p:cNvSpPr txBox="1"/>
          <p:nvPr/>
        </p:nvSpPr>
        <p:spPr bwMode="auto">
          <a:xfrm>
            <a:off x="395536" y="825041"/>
            <a:ext cx="4453479"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講師のご紹介</a:t>
            </a:r>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3314574" y="2930427"/>
            <a:ext cx="5616624"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spcBef>
                <a:spcPct val="50000"/>
              </a:spcBef>
            </a:pPr>
            <a:r>
              <a:rPr kumimoji="1" lang="en-US" altLang="ja-JP" sz="1600" dirty="0">
                <a:solidFill>
                  <a:sysClr val="windowText" lastClr="000000"/>
                </a:solidFill>
                <a:latin typeface="メイリオ" panose="020B0604030504040204" pitchFamily="50" charset="-128"/>
                <a:ea typeface="メイリオ" panose="020B0604030504040204" pitchFamily="50" charset="-128"/>
              </a:rPr>
              <a:t>【</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経歴</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rPr>
              <a:t>年　中央大学法科大学院　修了　司法試験合格</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2020</a:t>
            </a:r>
            <a:r>
              <a:rPr lang="ja-JP" altLang="en-US" sz="1600" dirty="0">
                <a:latin typeface="メイリオ" panose="020B0604030504040204" pitchFamily="50" charset="-128"/>
                <a:ea typeface="メイリオ" panose="020B0604030504040204" pitchFamily="50" charset="-128"/>
              </a:rPr>
              <a:t>年　杜若経営法律事務所　入所</a:t>
            </a:r>
            <a:endParaRPr lang="en-US" altLang="ja-JP" sz="1600"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第一東京弁護士会所属 </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経営法曹会議会員</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solidFill>
                  <a:srgbClr val="3E62AD"/>
                </a:solidFill>
                <a:latin typeface="メイリオ" panose="020B0604030504040204" pitchFamily="50" charset="-128"/>
                <a:ea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rPr>
              <a:t>労働問題について事業主側の</a:t>
            </a:r>
            <a:r>
              <a:rPr lang="ja-JP" altLang="en-US" sz="1600" dirty="0">
                <a:latin typeface="メイリオ" panose="020B0604030504040204" pitchFamily="50" charset="-128"/>
                <a:ea typeface="メイリオ" panose="020B0604030504040204" pitchFamily="50" charset="-128"/>
              </a:rPr>
              <a:t>代理人弁護士として</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日々対応にあたっています</a:t>
            </a:r>
            <a:endParaRPr lang="en-US" altLang="ja-JP" sz="16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8EEF75F7-514F-D376-D078-2A6DA50DC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93" y="1628799"/>
            <a:ext cx="2487074" cy="3046909"/>
          </a:xfrm>
          <a:prstGeom prst="rect">
            <a:avLst/>
          </a:prstGeom>
        </p:spPr>
      </p:pic>
      <p:sp>
        <p:nvSpPr>
          <p:cNvPr id="3" name="テキスト ボックス 2">
            <a:extLst>
              <a:ext uri="{FF2B5EF4-FFF2-40B4-BE49-F238E27FC236}">
                <a16:creationId xmlns:a16="http://schemas.microsoft.com/office/drawing/2014/main" id="{67EC4CDB-AFAC-F068-D567-6E3B0A4D0F1F}"/>
              </a:ext>
            </a:extLst>
          </p:cNvPr>
          <p:cNvSpPr txBox="1"/>
          <p:nvPr/>
        </p:nvSpPr>
        <p:spPr bwMode="auto">
          <a:xfrm>
            <a:off x="539551" y="4878454"/>
            <a:ext cx="8247715" cy="1200329"/>
          </a:xfrm>
          <a:prstGeom prst="rect">
            <a:avLst/>
          </a:prstGeom>
          <a:noFill/>
          <a:ln w="9525">
            <a:noFill/>
            <a:miter lim="800000"/>
            <a:headEnd/>
            <a:tailEnd/>
          </a:ln>
        </p:spPr>
        <p:txBody>
          <a:bodyPr wrap="square" rtlCol="0">
            <a:spAutoFit/>
          </a:bodyPr>
          <a:lstStyle/>
          <a:p>
            <a:pPr>
              <a:spcBef>
                <a:spcPct val="50000"/>
              </a:spcBef>
            </a:pPr>
            <a:r>
              <a:rPr kumimoji="1" lang="en-US" altLang="ja-JP"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ysClr val="windowText" lastClr="000000"/>
                </a:solidFill>
                <a:latin typeface="メイリオ" panose="020B0604030504040204" pitchFamily="50" charset="-128"/>
                <a:ea typeface="メイリオ" panose="020B0604030504040204" pitchFamily="50" charset="-128"/>
              </a:rPr>
              <a:t>著作</a:t>
            </a:r>
            <a:r>
              <a:rPr kumimoji="1" lang="en-US" altLang="ja-JP" dirty="0">
                <a:solidFill>
                  <a:sysClr val="windowText" lastClr="000000"/>
                </a:solidFill>
                <a:latin typeface="メイリオ" panose="020B0604030504040204" pitchFamily="50" charset="-128"/>
                <a:ea typeface="メイリオ" panose="020B0604030504040204" pitchFamily="50" charset="-128"/>
              </a:rPr>
              <a:t>】</a:t>
            </a:r>
          </a:p>
          <a:p>
            <a:pPr>
              <a:spcBef>
                <a:spcPct val="50000"/>
              </a:spcBef>
            </a:pPr>
            <a:r>
              <a:rPr kumimoji="1" lang="ja-JP" altLang="en-US" dirty="0">
                <a:solidFill>
                  <a:sysClr val="windowText" lastClr="000000"/>
                </a:solidFill>
                <a:latin typeface="メイリオ" panose="020B0604030504040204" pitchFamily="50" charset="-128"/>
                <a:ea typeface="メイリオ" panose="020B0604030504040204" pitchFamily="50" charset="-128"/>
              </a:rPr>
              <a:t>未払い残業代請求の法律相談（杜若経営法律事務所編・青林書院）</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kumimoji="1" lang="ja-JP" altLang="en-US" dirty="0">
                <a:solidFill>
                  <a:sysClr val="windowText" lastClr="000000"/>
                </a:solidFill>
                <a:latin typeface="メイリオ" panose="020B0604030504040204" pitchFamily="50" charset="-128"/>
                <a:ea typeface="メイリオ" panose="020B0604030504040204" pitchFamily="50" charset="-128"/>
              </a:rPr>
              <a:t>人事・労務トラブルのグレーゾーン</a:t>
            </a:r>
            <a:r>
              <a:rPr kumimoji="1" lang="en-US" altLang="ja-JP" dirty="0">
                <a:solidFill>
                  <a:sysClr val="windowText" lastClr="000000"/>
                </a:solidFill>
                <a:latin typeface="メイリオ" panose="020B0604030504040204" pitchFamily="50" charset="-128"/>
                <a:ea typeface="メイリオ" panose="020B0604030504040204" pitchFamily="50" charset="-128"/>
              </a:rPr>
              <a:t>70</a:t>
            </a:r>
            <a:r>
              <a:rPr kumimoji="1" lang="ja-JP" altLang="en-US" dirty="0">
                <a:solidFill>
                  <a:sysClr val="windowText" lastClr="000000"/>
                </a:solidFill>
                <a:latin typeface="メイリオ" panose="020B0604030504040204" pitchFamily="50" charset="-128"/>
                <a:ea typeface="メイリオ" panose="020B0604030504040204" pitchFamily="50" charset="-128"/>
              </a:rPr>
              <a:t>（杜若経営法律事務所編・労務行政）</a:t>
            </a:r>
          </a:p>
        </p:txBody>
      </p:sp>
    </p:spTree>
    <p:extLst>
      <p:ext uri="{BB962C8B-B14F-4D97-AF65-F5344CB8AC3E}">
        <p14:creationId xmlns:p14="http://schemas.microsoft.com/office/powerpoint/2010/main" val="349440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19</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ヒアリングシートの紹介（関係者・目撃者編）</a:t>
            </a:r>
            <a:endParaRPr lang="en-US" altLang="ja-JP" b="1" dirty="0">
              <a:solidFill>
                <a:srgbClr val="2E3136"/>
              </a:solidFill>
              <a:latin typeface="メイリオ" panose="020B0604030504040204" pitchFamily="50" charset="-128"/>
              <a:ea typeface="メイリオ" panose="020B0604030504040204" pitchFamily="50" charset="-128"/>
            </a:endParaRPr>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1E0FD845-E3C2-3692-5104-BE81BE0599C6}"/>
              </a:ext>
            </a:extLst>
          </p:cNvPr>
          <p:cNvPicPr>
            <a:picLocks noChangeAspect="1"/>
          </p:cNvPicPr>
          <p:nvPr/>
        </p:nvPicPr>
        <p:blipFill rotWithShape="1">
          <a:blip r:embed="rId3">
            <a:extLst>
              <a:ext uri="{28A0092B-C50C-407E-A947-70E740481C1C}">
                <a14:useLocalDpi xmlns:a14="http://schemas.microsoft.com/office/drawing/2010/main" val="0"/>
              </a:ext>
            </a:extLst>
          </a:blip>
          <a:srcRect l="360" r="816" b="5634"/>
          <a:stretch/>
        </p:blipFill>
        <p:spPr>
          <a:xfrm>
            <a:off x="0" y="1851440"/>
            <a:ext cx="9144000" cy="3375818"/>
          </a:xfrm>
          <a:prstGeom prst="rect">
            <a:avLst/>
          </a:prstGeom>
        </p:spPr>
      </p:pic>
      <p:sp>
        <p:nvSpPr>
          <p:cNvPr id="6" name="四角形: 角を丸くする 5">
            <a:extLst>
              <a:ext uri="{FF2B5EF4-FFF2-40B4-BE49-F238E27FC236}">
                <a16:creationId xmlns:a16="http://schemas.microsoft.com/office/drawing/2014/main" id="{1B95440A-0A79-6BFC-1362-DC82E70E74CA}"/>
              </a:ext>
            </a:extLst>
          </p:cNvPr>
          <p:cNvSpPr/>
          <p:nvPr/>
        </p:nvSpPr>
        <p:spPr>
          <a:xfrm>
            <a:off x="251520" y="5373216"/>
            <a:ext cx="8496944" cy="1080852"/>
          </a:xfrm>
          <a:prstGeom prst="roundRect">
            <a:avLst/>
          </a:prstGeom>
          <a:solidFill>
            <a:schemeClr val="bg1"/>
          </a:solidFill>
          <a:ln>
            <a:solidFill>
              <a:schemeClr val="accent5">
                <a:lumMod val="20000"/>
                <a:lumOff val="8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記載ルール</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　・　相談者の供述欄の下に、関係者の認識を記載する欄を追加する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　目撃者（関係者）の供述が</a:t>
            </a:r>
            <a:r>
              <a:rPr kumimoji="1" lang="ja-JP" altLang="en-US" sz="1200" dirty="0">
                <a:solidFill>
                  <a:schemeClr val="tx1"/>
                </a:solidFill>
                <a:latin typeface="メイリオ" panose="020B0604030504040204" pitchFamily="50" charset="-128"/>
                <a:ea typeface="メイリオ" panose="020B0604030504040204" pitchFamily="50" charset="-128"/>
              </a:rPr>
              <a:t>相談者の供述と同様の場合は〇を、異なる場合は</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をつける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　関係者の認識を記載する欄も設ける</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　ヒアリングシートは事実関係の整理のために作成するものなので、供述内容は別でメモすると良い</a:t>
            </a:r>
          </a:p>
        </p:txBody>
      </p:sp>
    </p:spTree>
    <p:extLst>
      <p:ext uri="{BB962C8B-B14F-4D97-AF65-F5344CB8AC3E}">
        <p14:creationId xmlns:p14="http://schemas.microsoft.com/office/powerpoint/2010/main" val="249129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20</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390759" y="1347161"/>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a:solidFill>
                  <a:srgbClr val="2E3136"/>
                </a:solidFill>
                <a:latin typeface="メイリオ" panose="020B0604030504040204" pitchFamily="50" charset="-128"/>
                <a:ea typeface="メイリオ" panose="020B0604030504040204" pitchFamily="50" charset="-128"/>
              </a:rPr>
              <a:t>行為者ヒアリング</a:t>
            </a:r>
            <a:r>
              <a:rPr lang="ja-JP" altLang="en-US" b="1" dirty="0">
                <a:solidFill>
                  <a:srgbClr val="2E3136"/>
                </a:solidFill>
                <a:latin typeface="メイリオ" panose="020B0604030504040204" pitchFamily="50" charset="-128"/>
                <a:ea typeface="メイリオ" panose="020B0604030504040204" pitchFamily="50" charset="-128"/>
              </a:rPr>
              <a:t>の良い例・悪い例</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BD1E36C-A4EC-EF76-12C8-C9B8DE4A63DC}"/>
              </a:ext>
            </a:extLst>
          </p:cNvPr>
          <p:cNvSpPr txBox="1"/>
          <p:nvPr/>
        </p:nvSpPr>
        <p:spPr bwMode="auto">
          <a:xfrm>
            <a:off x="361235" y="1673493"/>
            <a:ext cx="7899028" cy="630942"/>
          </a:xfrm>
          <a:prstGeom prst="rect">
            <a:avLst/>
          </a:prstGeom>
          <a:noFill/>
          <a:ln w="9525">
            <a:noFill/>
            <a:miter lim="800000"/>
            <a:headEnd/>
            <a:tailEnd/>
          </a:ln>
        </p:spPr>
        <p:txBody>
          <a:bodyPr wrap="square" rtlCol="0">
            <a:spAutoFit/>
          </a:bodyPr>
          <a:lstStyle/>
          <a:p>
            <a:pPr>
              <a:spcBef>
                <a:spcPct val="50000"/>
              </a:spcBef>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例）</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B</a:t>
            </a:r>
            <a:r>
              <a:rPr lang="ja-JP" altLang="en-US" sz="1400" dirty="0">
                <a:solidFill>
                  <a:sysClr val="windowText" lastClr="000000"/>
                </a:solidFill>
                <a:latin typeface="メイリオ" panose="020B0604030504040204" pitchFamily="50" charset="-128"/>
                <a:ea typeface="メイリオ" panose="020B0604030504040204" pitchFamily="50" charset="-128"/>
              </a:rPr>
              <a:t> 部長</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への</a:t>
            </a:r>
            <a:r>
              <a:rPr lang="ja-JP" altLang="en-US" sz="1400" dirty="0">
                <a:solidFill>
                  <a:sysClr val="windowText" lastClr="000000"/>
                </a:solidFill>
                <a:latin typeface="メイリオ" panose="020B0604030504040204" pitchFamily="50" charset="-128"/>
                <a:ea typeface="メイリオ" panose="020B0604030504040204" pitchFamily="50" charset="-128"/>
              </a:rPr>
              <a:t>ヒアリング</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kumimoji="1" lang="en-US" altLang="ja-JP" sz="1400" b="1" dirty="0">
                <a:solidFill>
                  <a:srgbClr val="C00000"/>
                </a:solidFill>
                <a:latin typeface="メイリオ" panose="020B0604030504040204" pitchFamily="50" charset="-128"/>
                <a:ea typeface="メイリオ" panose="020B0604030504040204" pitchFamily="50" charset="-128"/>
              </a:rPr>
              <a:t>【</a:t>
            </a:r>
            <a:r>
              <a:rPr kumimoji="1" lang="ja-JP" altLang="en-US" sz="1400" b="1" dirty="0">
                <a:solidFill>
                  <a:srgbClr val="C00000"/>
                </a:solidFill>
                <a:latin typeface="メイリオ" panose="020B0604030504040204" pitchFamily="50" charset="-128"/>
                <a:ea typeface="メイリオ" panose="020B0604030504040204" pitchFamily="50" charset="-128"/>
              </a:rPr>
              <a:t>悪い例</a:t>
            </a:r>
            <a:r>
              <a:rPr kumimoji="1" lang="en-US" altLang="ja-JP" sz="1400" b="1" dirty="0">
                <a:solidFill>
                  <a:srgbClr val="C00000"/>
                </a:solidFill>
                <a:latin typeface="メイリオ" panose="020B0604030504040204" pitchFamily="50" charset="-128"/>
                <a:ea typeface="メイリオ" panose="020B0604030504040204" pitchFamily="50" charset="-128"/>
              </a:rPr>
              <a:t>】</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3A6F6B60-9065-DCCA-6BA3-4522342F39AF}"/>
              </a:ext>
            </a:extLst>
          </p:cNvPr>
          <p:cNvSpPr/>
          <p:nvPr/>
        </p:nvSpPr>
        <p:spPr>
          <a:xfrm>
            <a:off x="430465" y="2249961"/>
            <a:ext cx="8064895" cy="1216218"/>
          </a:xfrm>
          <a:prstGeom prst="roundRect">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人事担当者「 </a:t>
            </a:r>
            <a:r>
              <a:rPr lang="en-US" altLang="ja-JP" sz="1400" u="sng" dirty="0">
                <a:solidFill>
                  <a:srgbClr val="C00000"/>
                </a:solidFill>
                <a:latin typeface="メイリオ" panose="020B0604030504040204" pitchFamily="50" charset="-128"/>
                <a:ea typeface="メイリオ" panose="020B0604030504040204" pitchFamily="50" charset="-128"/>
              </a:rPr>
              <a:t>A</a:t>
            </a:r>
            <a:r>
              <a:rPr lang="ja-JP" altLang="en-US" sz="1400" u="sng" dirty="0">
                <a:solidFill>
                  <a:srgbClr val="C00000"/>
                </a:solidFill>
                <a:latin typeface="メイリオ" panose="020B0604030504040204" pitchFamily="50" charset="-128"/>
                <a:ea typeface="メイリオ" panose="020B0604030504040204" pitchFamily="50" charset="-128"/>
              </a:rPr>
              <a:t> さんが</a:t>
            </a:r>
            <a:r>
              <a:rPr lang="ja-JP" altLang="en-US" sz="1400" dirty="0">
                <a:solidFill>
                  <a:srgbClr val="C00000"/>
                </a:solidFill>
                <a:latin typeface="メイリオ" panose="020B0604030504040204" pitchFamily="50" charset="-128"/>
                <a:ea typeface="メイリオ" panose="020B0604030504040204" pitchFamily="50" charset="-128"/>
              </a:rPr>
              <a:t> </a:t>
            </a:r>
            <a:r>
              <a:rPr lang="en-US" altLang="ja-JP" sz="1400" dirty="0">
                <a:solidFill>
                  <a:sysClr val="windowText" lastClr="000000"/>
                </a:solidFill>
                <a:latin typeface="メイリオ" panose="020B0604030504040204" pitchFamily="50" charset="-128"/>
                <a:ea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rPr>
              <a:t> 月 </a:t>
            </a:r>
            <a:r>
              <a:rPr lang="en-US" altLang="ja-JP" sz="1400" dirty="0">
                <a:solidFill>
                  <a:sysClr val="windowText" lastClr="000000"/>
                </a:solidFill>
                <a:latin typeface="メイリオ" panose="020B0604030504040204" pitchFamily="50" charset="-128"/>
                <a:ea typeface="メイリオ" panose="020B0604030504040204" pitchFamily="50" charset="-128"/>
              </a:rPr>
              <a:t>26 </a:t>
            </a:r>
            <a:r>
              <a:rPr lang="ja-JP" altLang="en-US" sz="1400" dirty="0">
                <a:solidFill>
                  <a:sysClr val="windowText" lastClr="000000"/>
                </a:solidFill>
                <a:latin typeface="メイリオ" panose="020B0604030504040204" pitchFamily="50" charset="-128"/>
                <a:ea typeface="メイリオ" panose="020B0604030504040204" pitchFamily="50" charset="-128"/>
              </a:rPr>
              <a:t>日の出勤時に、</a:t>
            </a:r>
            <a:r>
              <a:rPr lang="en-US" altLang="ja-JP" sz="1400" dirty="0">
                <a:solidFill>
                  <a:sysClr val="windowText" lastClr="000000"/>
                </a:solidFill>
                <a:latin typeface="メイリオ" panose="020B0604030504040204" pitchFamily="50" charset="-128"/>
                <a:ea typeface="メイリオ" panose="020B0604030504040204" pitchFamily="50" charset="-128"/>
              </a:rPr>
              <a:t>B </a:t>
            </a:r>
            <a:r>
              <a:rPr lang="ja-JP" altLang="en-US" sz="1400" dirty="0">
                <a:solidFill>
                  <a:sysClr val="windowText" lastClr="000000"/>
                </a:solidFill>
                <a:latin typeface="メイリオ" panose="020B0604030504040204" pitchFamily="50" charset="-128"/>
                <a:ea typeface="メイリオ" panose="020B0604030504040204" pitchFamily="50" charset="-128"/>
              </a:rPr>
              <a:t>部長から</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結構遊んでるんだね</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と言われ</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　　　　　　 たと</a:t>
            </a:r>
            <a:r>
              <a:rPr lang="ja-JP" altLang="en-US" sz="1400" u="sng" dirty="0">
                <a:solidFill>
                  <a:srgbClr val="C00000"/>
                </a:solidFill>
                <a:latin typeface="メイリオ" panose="020B0604030504040204" pitchFamily="50" charset="-128"/>
                <a:ea typeface="メイリオ" panose="020B0604030504040204" pitchFamily="50" charset="-128"/>
              </a:rPr>
              <a:t>主張していますが</a:t>
            </a:r>
            <a:r>
              <a:rPr lang="ja-JP" altLang="en-US" sz="1400" dirty="0">
                <a:solidFill>
                  <a:sysClr val="windowText" lastClr="000000"/>
                </a:solidFill>
                <a:latin typeface="メイリオ" panose="020B0604030504040204" pitchFamily="50" charset="-128"/>
                <a:ea typeface="メイリオ" panose="020B0604030504040204" pitchFamily="50" charset="-128"/>
              </a:rPr>
              <a:t>、そう言ったんですね？」</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chemeClr val="tx2"/>
                </a:solidFill>
                <a:latin typeface="メイリオ" panose="020B0604030504040204" pitchFamily="50" charset="-128"/>
                <a:ea typeface="メイリオ" panose="020B0604030504040204" pitchFamily="50" charset="-128"/>
              </a:rPr>
              <a:t>➡ </a:t>
            </a:r>
            <a:r>
              <a:rPr lang="en-US" altLang="ja-JP" sz="1400" dirty="0">
                <a:solidFill>
                  <a:schemeClr val="tx2"/>
                </a:solidFill>
                <a:latin typeface="メイリオ" panose="020B0604030504040204" pitchFamily="50" charset="-128"/>
                <a:ea typeface="メイリオ" panose="020B0604030504040204" pitchFamily="50" charset="-128"/>
              </a:rPr>
              <a:t>A </a:t>
            </a:r>
            <a:r>
              <a:rPr lang="ja-JP" altLang="en-US" sz="1400" dirty="0">
                <a:solidFill>
                  <a:schemeClr val="tx2"/>
                </a:solidFill>
                <a:latin typeface="メイリオ" panose="020B0604030504040204" pitchFamily="50" charset="-128"/>
                <a:ea typeface="メイリオ" panose="020B0604030504040204" pitchFamily="50" charset="-128"/>
              </a:rPr>
              <a:t>さんの被害内容をそのまま伝える質問であり、かつ、行為者に会社の把握している情報を</a:t>
            </a:r>
            <a:endParaRPr lang="en-US" altLang="ja-JP" sz="1400" dirty="0">
              <a:solidFill>
                <a:schemeClr val="tx2"/>
              </a:solidFill>
              <a:latin typeface="メイリオ" panose="020B0604030504040204" pitchFamily="50" charset="-128"/>
              <a:ea typeface="メイリオ" panose="020B0604030504040204" pitchFamily="50" charset="-128"/>
            </a:endParaRPr>
          </a:p>
          <a:p>
            <a:pPr>
              <a:spcBef>
                <a:spcPct val="50000"/>
              </a:spcBef>
            </a:pPr>
            <a:r>
              <a:rPr lang="en-US" altLang="ja-JP" sz="1400" dirty="0">
                <a:solidFill>
                  <a:schemeClr val="tx2"/>
                </a:solidFill>
                <a:latin typeface="メイリオ" panose="020B0604030504040204" pitchFamily="50" charset="-128"/>
                <a:ea typeface="メイリオ" panose="020B0604030504040204" pitchFamily="50" charset="-128"/>
              </a:rPr>
              <a:t>   </a:t>
            </a:r>
            <a:r>
              <a:rPr lang="ja-JP" altLang="en-US" sz="1400" dirty="0">
                <a:solidFill>
                  <a:schemeClr val="tx2"/>
                </a:solidFill>
                <a:latin typeface="メイリオ" panose="020B0604030504040204" pitchFamily="50" charset="-128"/>
                <a:ea typeface="メイリオ" panose="020B0604030504040204" pitchFamily="50" charset="-128"/>
              </a:rPr>
              <a:t>示してしまうので</a:t>
            </a:r>
            <a:r>
              <a:rPr lang="en-US" altLang="ja-JP" sz="1400" dirty="0">
                <a:solidFill>
                  <a:schemeClr val="tx2"/>
                </a:solidFill>
                <a:latin typeface="メイリオ" panose="020B0604030504040204" pitchFamily="50" charset="-128"/>
                <a:ea typeface="メイリオ" panose="020B0604030504040204" pitchFamily="50" charset="-128"/>
              </a:rPr>
              <a:t>NG</a:t>
            </a:r>
            <a:r>
              <a:rPr lang="ja-JP" altLang="en-US" sz="1400"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AC6E50B-CC84-4220-97DC-55183CF4F18C}"/>
              </a:ext>
            </a:extLst>
          </p:cNvPr>
          <p:cNvSpPr txBox="1"/>
          <p:nvPr/>
        </p:nvSpPr>
        <p:spPr bwMode="auto">
          <a:xfrm>
            <a:off x="390759" y="5297956"/>
            <a:ext cx="7899028" cy="307777"/>
          </a:xfrm>
          <a:prstGeom prst="rect">
            <a:avLst/>
          </a:prstGeom>
          <a:noFill/>
          <a:ln w="9525">
            <a:noFill/>
            <a:miter lim="800000"/>
            <a:headEnd/>
            <a:tailEnd/>
          </a:ln>
        </p:spPr>
        <p:txBody>
          <a:bodyPr wrap="square" rtlCol="0">
            <a:spAutoFit/>
          </a:bodyPr>
          <a:lstStyle/>
          <a:p>
            <a:pPr>
              <a:spcBef>
                <a:spcPct val="50000"/>
              </a:spcBef>
            </a:pPr>
            <a:r>
              <a:rPr kumimoji="1" lang="en-US" altLang="ja-JP" sz="1400" b="1" dirty="0">
                <a:solidFill>
                  <a:schemeClr val="tx2"/>
                </a:solidFill>
                <a:latin typeface="メイリオ" panose="020B0604030504040204" pitchFamily="50" charset="-128"/>
                <a:ea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rPr>
              <a:t>良い例</a:t>
            </a:r>
            <a:r>
              <a:rPr kumimoji="1" lang="en-US" altLang="ja-JP" sz="1400" b="1"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E2466818-BAE0-7B70-4FA9-40BED0F9ACFE}"/>
              </a:ext>
            </a:extLst>
          </p:cNvPr>
          <p:cNvSpPr/>
          <p:nvPr/>
        </p:nvSpPr>
        <p:spPr>
          <a:xfrm>
            <a:off x="430465" y="5570395"/>
            <a:ext cx="8029967" cy="961656"/>
          </a:xfrm>
          <a:prstGeom prst="roundRect">
            <a:avLst/>
          </a:prstGeom>
          <a:solidFill>
            <a:schemeClr val="bg1"/>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 5</a:t>
            </a:r>
            <a:r>
              <a:rPr lang="ja-JP" altLang="en-US" sz="1400" dirty="0">
                <a:solidFill>
                  <a:schemeClr val="tx1"/>
                </a:solidFill>
                <a:latin typeface="メイリオ" panose="020B0604030504040204" pitchFamily="50" charset="-128"/>
                <a:ea typeface="メイリオ" panose="020B0604030504040204" pitchFamily="50" charset="-128"/>
              </a:rPr>
              <a:t> 月 </a:t>
            </a:r>
            <a:r>
              <a:rPr lang="en-US" altLang="ja-JP" sz="1400" dirty="0">
                <a:solidFill>
                  <a:schemeClr val="tx1"/>
                </a:solidFill>
                <a:latin typeface="メイリオ" panose="020B0604030504040204" pitchFamily="50" charset="-128"/>
                <a:ea typeface="メイリオ" panose="020B0604030504040204" pitchFamily="50" charset="-128"/>
              </a:rPr>
              <a:t>25 </a:t>
            </a:r>
            <a:r>
              <a:rPr lang="ja-JP" altLang="en-US" sz="1400" dirty="0">
                <a:solidFill>
                  <a:schemeClr val="tx1"/>
                </a:solidFill>
                <a:latin typeface="メイリオ" panose="020B0604030504040204" pitchFamily="50" charset="-128"/>
                <a:ea typeface="メイリオ" panose="020B0604030504040204" pitchFamily="50" charset="-128"/>
              </a:rPr>
              <a:t>日、業務外の場所で </a:t>
            </a:r>
            <a:r>
              <a:rPr lang="en-US" altLang="ja-JP" sz="1400" dirty="0">
                <a:solidFill>
                  <a:schemeClr val="tx1"/>
                </a:solidFill>
                <a:latin typeface="メイリオ" panose="020B0604030504040204" pitchFamily="50" charset="-128"/>
                <a:ea typeface="メイリオ" panose="020B0604030504040204" pitchFamily="50" charset="-128"/>
              </a:rPr>
              <a:t>A </a:t>
            </a:r>
            <a:r>
              <a:rPr lang="ja-JP" altLang="en-US" sz="1400" dirty="0">
                <a:solidFill>
                  <a:schemeClr val="tx1"/>
                </a:solidFill>
                <a:latin typeface="メイリオ" panose="020B0604030504040204" pitchFamily="50" charset="-128"/>
                <a:ea typeface="メイリオ" panose="020B0604030504040204" pitchFamily="50" charset="-128"/>
              </a:rPr>
              <a:t>さんを目撃しましたか？</a:t>
            </a:r>
            <a:endParaRPr lang="en-US" altLang="ja-JP" sz="1400" dirty="0">
              <a:solidFill>
                <a:schemeClr val="tx1"/>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chemeClr val="tx1"/>
                </a:solidFill>
                <a:latin typeface="メイリオ" panose="020B0604030504040204" pitchFamily="50" charset="-128"/>
                <a:ea typeface="メイリオ" panose="020B0604030504040204" pitchFamily="50" charset="-128"/>
              </a:rPr>
              <a:t>   そのことについて、翌日の出勤時に </a:t>
            </a:r>
            <a:r>
              <a:rPr lang="en-US" altLang="ja-JP" sz="1400" dirty="0">
                <a:solidFill>
                  <a:schemeClr val="tx1"/>
                </a:solidFill>
                <a:latin typeface="メイリオ" panose="020B0604030504040204" pitchFamily="50" charset="-128"/>
                <a:ea typeface="メイリオ" panose="020B0604030504040204" pitchFamily="50" charset="-128"/>
              </a:rPr>
              <a:t>A </a:t>
            </a:r>
            <a:r>
              <a:rPr lang="ja-JP" altLang="en-US" sz="1400" dirty="0">
                <a:solidFill>
                  <a:schemeClr val="tx1"/>
                </a:solidFill>
                <a:latin typeface="メイリオ" panose="020B0604030504040204" pitchFamily="50" charset="-128"/>
                <a:ea typeface="メイリオ" panose="020B0604030504040204" pitchFamily="50" charset="-128"/>
              </a:rPr>
              <a:t>さんに声を掛けましたか？」</a:t>
            </a:r>
            <a:endParaRPr lang="en-US" altLang="ja-JP" sz="1400" dirty="0">
              <a:solidFill>
                <a:schemeClr val="tx1"/>
              </a:solidFill>
              <a:latin typeface="メイリオ" panose="020B0604030504040204" pitchFamily="50" charset="-128"/>
              <a:ea typeface="メイリオ" panose="020B0604030504040204" pitchFamily="50" charset="-128"/>
            </a:endParaRPr>
          </a:p>
          <a:p>
            <a:pPr>
              <a:spcBef>
                <a:spcPct val="50000"/>
              </a:spcBef>
            </a:pPr>
            <a:r>
              <a:rPr lang="en-US" altLang="ja-JP" sz="1400" dirty="0">
                <a:solidFill>
                  <a:schemeClr val="tx1"/>
                </a:solidFill>
                <a:latin typeface="メイリオ" panose="020B0604030504040204" pitchFamily="50" charset="-128"/>
                <a:ea typeface="メイリオ" panose="020B0604030504040204" pitchFamily="50" charset="-128"/>
              </a:rPr>
              <a:t>(B </a:t>
            </a:r>
            <a:r>
              <a:rPr lang="ja-JP" altLang="en-US" sz="1400" dirty="0">
                <a:solidFill>
                  <a:schemeClr val="tx1"/>
                </a:solidFill>
                <a:latin typeface="メイリオ" panose="020B0604030504040204" pitchFamily="50" charset="-128"/>
                <a:ea typeface="メイリオ" panose="020B0604030504040204" pitchFamily="50" charset="-128"/>
              </a:rPr>
              <a:t>部長が覚えていないと言った場合）「</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結構遊んでるんだね</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と言った記憶はありますか？」</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DF2EDBB4-ACC3-EC10-74CF-C42AC4A71FC9}"/>
              </a:ext>
            </a:extLst>
          </p:cNvPr>
          <p:cNvSpPr/>
          <p:nvPr/>
        </p:nvSpPr>
        <p:spPr>
          <a:xfrm>
            <a:off x="395536" y="3602326"/>
            <a:ext cx="8064896" cy="1612649"/>
          </a:xfrm>
          <a:prstGeom prst="roundRect">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人事担当者「 </a:t>
            </a:r>
            <a:r>
              <a:rPr lang="en-US" altLang="ja-JP" sz="1400" dirty="0">
                <a:solidFill>
                  <a:sysClr val="windowText" lastClr="000000"/>
                </a:solidFill>
                <a:latin typeface="メイリオ" panose="020B0604030504040204" pitchFamily="50" charset="-128"/>
                <a:ea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rPr>
              <a:t> 月 </a:t>
            </a:r>
            <a:r>
              <a:rPr lang="en-US" altLang="ja-JP" sz="1400" dirty="0">
                <a:solidFill>
                  <a:sysClr val="windowText" lastClr="000000"/>
                </a:solidFill>
                <a:latin typeface="メイリオ" panose="020B0604030504040204" pitchFamily="50" charset="-128"/>
                <a:ea typeface="メイリオ" panose="020B0604030504040204" pitchFamily="50" charset="-128"/>
              </a:rPr>
              <a:t>26 </a:t>
            </a:r>
            <a:r>
              <a:rPr lang="ja-JP" altLang="en-US" sz="1400" dirty="0">
                <a:solidFill>
                  <a:sysClr val="windowText" lastClr="000000"/>
                </a:solidFill>
                <a:latin typeface="メイリオ" panose="020B0604030504040204" pitchFamily="50" charset="-128"/>
                <a:ea typeface="メイリオ" panose="020B0604030504040204" pitchFamily="50" charset="-128"/>
              </a:rPr>
              <a:t>日の出勤時、</a:t>
            </a:r>
            <a:r>
              <a:rPr lang="en-US" altLang="ja-JP" sz="1400" u="sng" dirty="0">
                <a:solidFill>
                  <a:srgbClr val="C00000"/>
                </a:solidFill>
                <a:latin typeface="メイリオ" panose="020B0604030504040204" pitchFamily="50" charset="-128"/>
                <a:ea typeface="メイリオ" panose="020B0604030504040204" pitchFamily="50" charset="-128"/>
              </a:rPr>
              <a:t>A</a:t>
            </a:r>
            <a:r>
              <a:rPr lang="ja-JP" altLang="en-US" sz="1400" u="sng" dirty="0">
                <a:solidFill>
                  <a:srgbClr val="C00000"/>
                </a:solidFill>
                <a:latin typeface="メイリオ" panose="020B0604030504040204" pitchFamily="50" charset="-128"/>
                <a:ea typeface="メイリオ" panose="020B0604030504040204" pitchFamily="50" charset="-128"/>
              </a:rPr>
              <a:t> さんにセクハラしたと思いますか？周りもみんな見た</a:t>
            </a:r>
            <a:endParaRPr lang="en-US" altLang="ja-JP" sz="1400" u="sng" dirty="0">
              <a:solidFill>
                <a:srgbClr val="C00000"/>
              </a:solidFill>
              <a:latin typeface="メイリオ" panose="020B0604030504040204" pitchFamily="50" charset="-128"/>
              <a:ea typeface="メイリオ" panose="020B0604030504040204" pitchFamily="50" charset="-128"/>
            </a:endParaRPr>
          </a:p>
          <a:p>
            <a:pPr>
              <a:spcBef>
                <a:spcPct val="50000"/>
              </a:spcBef>
            </a:pPr>
            <a:r>
              <a:rPr lang="en-US" altLang="ja-JP" sz="1400" dirty="0">
                <a:solidFill>
                  <a:srgbClr val="C00000"/>
                </a:solidFill>
                <a:latin typeface="メイリオ" panose="020B0604030504040204" pitchFamily="50" charset="-128"/>
                <a:ea typeface="メイリオ" panose="020B0604030504040204" pitchFamily="50" charset="-128"/>
              </a:rPr>
              <a:t>                  </a:t>
            </a:r>
            <a:r>
              <a:rPr lang="ja-JP" altLang="en-US" sz="1400" u="sng" dirty="0">
                <a:solidFill>
                  <a:srgbClr val="C00000"/>
                </a:solidFill>
                <a:latin typeface="メイリオ" panose="020B0604030504040204" pitchFamily="50" charset="-128"/>
                <a:ea typeface="メイリオ" panose="020B0604030504040204" pitchFamily="50" charset="-128"/>
              </a:rPr>
              <a:t>と言ってますけど、心当たりあるでしょ？</a:t>
            </a:r>
            <a:r>
              <a:rPr lang="ja-JP" altLang="en-US" sz="1400" dirty="0">
                <a:solidFill>
                  <a:sysClr val="windowText" lastClr="000000"/>
                </a:solidFill>
                <a:latin typeface="メイリオ" panose="020B0604030504040204" pitchFamily="50" charset="-128"/>
                <a:ea typeface="メイリオ" panose="020B0604030504040204" pitchFamily="50" charset="-128"/>
              </a:rPr>
              <a:t>」</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400" dirty="0">
                <a:solidFill>
                  <a:schemeClr val="tx2"/>
                </a:solidFill>
                <a:latin typeface="メイリオ" panose="020B0604030504040204" pitchFamily="50" charset="-128"/>
                <a:ea typeface="メイリオ" panose="020B0604030504040204" pitchFamily="50" charset="-128"/>
              </a:rPr>
              <a:t>➡ 「セクハラ」にあたるかどうかは評価の問題。事実関係の確認で、評価を持ち出すのは</a:t>
            </a:r>
            <a:r>
              <a:rPr lang="en-US" altLang="ja-JP" sz="1400" dirty="0">
                <a:solidFill>
                  <a:schemeClr val="tx2"/>
                </a:solidFill>
                <a:latin typeface="メイリオ" panose="020B0604030504040204" pitchFamily="50" charset="-128"/>
                <a:ea typeface="メイリオ" panose="020B0604030504040204" pitchFamily="50" charset="-128"/>
              </a:rPr>
              <a:t>NG</a:t>
            </a:r>
            <a:r>
              <a:rPr lang="ja-JP" altLang="en-US" sz="1400"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a:p>
            <a:pPr>
              <a:spcBef>
                <a:spcPct val="50000"/>
              </a:spcBef>
            </a:pPr>
            <a:r>
              <a:rPr lang="en-US" altLang="ja-JP" sz="1400" dirty="0">
                <a:solidFill>
                  <a:schemeClr val="tx2"/>
                </a:solidFill>
                <a:latin typeface="メイリオ" panose="020B0604030504040204" pitchFamily="50" charset="-128"/>
                <a:ea typeface="メイリオ" panose="020B0604030504040204" pitchFamily="50" charset="-128"/>
              </a:rPr>
              <a:t>     </a:t>
            </a:r>
            <a:r>
              <a:rPr lang="ja-JP" altLang="en-US" sz="1400" dirty="0">
                <a:solidFill>
                  <a:schemeClr val="tx2"/>
                </a:solidFill>
                <a:latin typeface="メイリオ" panose="020B0604030504040204" pitchFamily="50" charset="-128"/>
                <a:ea typeface="メイリオ" panose="020B0604030504040204" pitchFamily="50" charset="-128"/>
              </a:rPr>
              <a:t>また、行為者の主張を聴くことが目的なので、圧力をかけて認めさせようとすることも</a:t>
            </a:r>
            <a:r>
              <a:rPr lang="en-US" altLang="ja-JP" sz="1400" dirty="0">
                <a:solidFill>
                  <a:schemeClr val="tx2"/>
                </a:solidFill>
                <a:latin typeface="メイリオ" panose="020B0604030504040204" pitchFamily="50" charset="-128"/>
                <a:ea typeface="メイリオ" panose="020B0604030504040204" pitchFamily="50" charset="-128"/>
              </a:rPr>
              <a:t>NG</a:t>
            </a:r>
            <a:r>
              <a:rPr lang="ja-JP" altLang="en-US" sz="1400" dirty="0">
                <a:solidFill>
                  <a:schemeClr val="tx2"/>
                </a:solidFill>
                <a:latin typeface="メイリオ" panose="020B0604030504040204" pitchFamily="50" charset="-128"/>
                <a:ea typeface="メイリオ" panose="020B0604030504040204" pitchFamily="50" charset="-128"/>
              </a:rPr>
              <a:t>。</a:t>
            </a:r>
            <a:endParaRPr lang="en-US" altLang="ja-JP" sz="1400" dirty="0">
              <a:solidFill>
                <a:schemeClr val="tx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862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21</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ヒアリングシートの紹介（行為者編）</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1B95440A-0A79-6BFC-1362-DC82E70E74CA}"/>
              </a:ext>
            </a:extLst>
          </p:cNvPr>
          <p:cNvSpPr/>
          <p:nvPr/>
        </p:nvSpPr>
        <p:spPr>
          <a:xfrm>
            <a:off x="323528" y="5003883"/>
            <a:ext cx="8496944" cy="1246566"/>
          </a:xfrm>
          <a:prstGeom prst="roundRect">
            <a:avLst/>
          </a:prstGeom>
          <a:solidFill>
            <a:schemeClr val="bg1"/>
          </a:solidFill>
          <a:ln>
            <a:solidFill>
              <a:schemeClr val="accent5">
                <a:lumMod val="20000"/>
                <a:lumOff val="8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ヒアリングシート作成時の</a:t>
            </a:r>
            <a:r>
              <a:rPr kumimoji="1" lang="ja-JP" altLang="en-US" sz="1400" dirty="0">
                <a:solidFill>
                  <a:schemeClr val="tx1"/>
                </a:solidFill>
                <a:latin typeface="メイリオ" panose="020B0604030504040204" pitchFamily="50" charset="-128"/>
                <a:ea typeface="メイリオ" panose="020B0604030504040204" pitchFamily="50" charset="-128"/>
              </a:rPr>
              <a:t>留意点</a:t>
            </a:r>
            <a:r>
              <a:rPr kumimoji="1" lang="en-US" altLang="ja-JP" sz="1400" dirty="0">
                <a:solidFill>
                  <a:schemeClr val="tx1"/>
                </a:solidFill>
                <a:latin typeface="メイリオ" panose="020B0604030504040204" pitchFamily="50" charset="-128"/>
                <a:ea typeface="メイリオ" panose="020B0604030504040204" pitchFamily="50" charset="-128"/>
              </a:rPr>
              <a:t>】</a:t>
            </a: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　相談者の供述欄と対比する形式で、行為者の認識を記載すると分かりやすい。</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　行為者の主張を裏付ける資料や目撃者の有無なども記載する。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　関係者と同様、供述内容は別にメモをする。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8B36780E-D96B-CF3E-683C-79A0FE240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1958212"/>
            <a:ext cx="9125339" cy="2941575"/>
          </a:xfrm>
          <a:prstGeom prst="rect">
            <a:avLst/>
          </a:prstGeom>
        </p:spPr>
      </p:pic>
    </p:spTree>
    <p:extLst>
      <p:ext uri="{BB962C8B-B14F-4D97-AF65-F5344CB8AC3E}">
        <p14:creationId xmlns:p14="http://schemas.microsoft.com/office/powerpoint/2010/main" val="30312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22</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ヒアリングシートの目的</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B95440A-0A79-6BFC-1362-DC82E70E74CA}"/>
              </a:ext>
            </a:extLst>
          </p:cNvPr>
          <p:cNvSpPr/>
          <p:nvPr/>
        </p:nvSpPr>
        <p:spPr>
          <a:xfrm>
            <a:off x="601705" y="2566113"/>
            <a:ext cx="7652557" cy="1510959"/>
          </a:xfrm>
          <a:prstGeom prst="rect">
            <a:avLst/>
          </a:prstGeom>
          <a:solidFill>
            <a:schemeClr val="bg1"/>
          </a:solidFill>
          <a:ln>
            <a:solidFill>
              <a:schemeClr val="accent5">
                <a:lumMod val="20000"/>
                <a:lumOff val="80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1">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①　争いのない部分（行為者が認める部分）</a:t>
            </a:r>
            <a:endParaRPr lang="en-US" altLang="ja-JP" sz="1600" dirty="0">
              <a:solidFill>
                <a:schemeClr val="tx1"/>
              </a:solidFill>
              <a:latin typeface="メイリオ" panose="020B0604030504040204" pitchFamily="50" charset="-128"/>
              <a:ea typeface="メイリオ" panose="020B0604030504040204" pitchFamily="50" charset="-128"/>
            </a:endParaRPr>
          </a:p>
          <a:p>
            <a:pPr lvl="1">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②　争いのある部分（行為者が否認する部分）</a:t>
            </a:r>
            <a:endParaRPr lang="en-US" altLang="ja-JP" sz="1600" dirty="0">
              <a:solidFill>
                <a:schemeClr val="tx1"/>
              </a:solidFill>
              <a:latin typeface="メイリオ" panose="020B0604030504040204" pitchFamily="50" charset="-128"/>
              <a:ea typeface="メイリオ" panose="020B0604030504040204" pitchFamily="50" charset="-128"/>
            </a:endParaRPr>
          </a:p>
          <a:p>
            <a:pPr lvl="1">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③　行為者が覚えていない部分</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3046C1D-F8E6-15E3-8597-ED12519321F1}"/>
              </a:ext>
            </a:extLst>
          </p:cNvPr>
          <p:cNvSpPr txBox="1"/>
          <p:nvPr/>
        </p:nvSpPr>
        <p:spPr bwMode="auto">
          <a:xfrm>
            <a:off x="442466" y="2055168"/>
            <a:ext cx="7609383" cy="430887"/>
          </a:xfrm>
          <a:prstGeom prst="rect">
            <a:avLst/>
          </a:prstGeom>
          <a:noFill/>
          <a:ln w="9525">
            <a:noFill/>
            <a:miter lim="800000"/>
            <a:headEnd/>
            <a:tailEnd/>
          </a:ln>
        </p:spPr>
        <p:txBody>
          <a:bodyPr wrap="square">
            <a:spAutoFit/>
          </a:bodyPr>
          <a:lstStyle/>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当事者の主張について、以下を洗い出すことが目的</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1" name="矢印: 下 10">
            <a:extLst>
              <a:ext uri="{FF2B5EF4-FFF2-40B4-BE49-F238E27FC236}">
                <a16:creationId xmlns:a16="http://schemas.microsoft.com/office/drawing/2014/main" id="{D5E62413-3152-9692-2872-0890AA957FCB}"/>
              </a:ext>
            </a:extLst>
          </p:cNvPr>
          <p:cNvSpPr/>
          <p:nvPr/>
        </p:nvSpPr>
        <p:spPr>
          <a:xfrm>
            <a:off x="4175955" y="4298091"/>
            <a:ext cx="504056" cy="432048"/>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196519D9-C4BB-8EB3-7D2A-991F76381588}"/>
              </a:ext>
            </a:extLst>
          </p:cNvPr>
          <p:cNvSpPr txBox="1"/>
          <p:nvPr/>
        </p:nvSpPr>
        <p:spPr bwMode="auto">
          <a:xfrm>
            <a:off x="601705" y="4951159"/>
            <a:ext cx="7652557" cy="868323"/>
          </a:xfrm>
          <a:prstGeom prst="roundRect">
            <a:avLst/>
          </a:prstGeom>
          <a:ln>
            <a:solidFill>
              <a:schemeClr val="accent5">
                <a:lumMod val="40000"/>
                <a:lumOff val="60000"/>
              </a:schemeClr>
            </a:solidFill>
            <a:headEnd/>
            <a:tailEn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事実認定で問題になるのは</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②争いのある部分、③行為者が覚えていない部分</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520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23</a:t>
            </a:fld>
            <a:endParaRPr lang="ja-JP" altLang="en-US"/>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526858" y="1484784"/>
            <a:ext cx="7920880" cy="4886444"/>
          </a:xfrm>
          <a:prstGeom prst="roundRect">
            <a:avLst/>
          </a:prstGeom>
          <a:solidFill>
            <a:schemeClr val="accent1">
              <a:lumMod val="20000"/>
              <a:lumOff val="80000"/>
            </a:schemeClr>
          </a:solidFill>
          <a:ln>
            <a:noFill/>
          </a:ln>
          <a:effectLst>
            <a:softEdge rad="635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３．事実認定</a:t>
            </a:r>
            <a:endParaRPr lang="en-US" altLang="ja-JP"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spcBef>
                <a:spcPct val="50000"/>
              </a:spcBef>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3706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24</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1694" y="1540856"/>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事実認定をする際に絶対押さえておくべき事項 </a:t>
            </a:r>
            <a:r>
              <a:rPr lang="en-US" altLang="ja-JP" b="1" dirty="0">
                <a:solidFill>
                  <a:srgbClr val="2E3136"/>
                </a:solidFill>
                <a:latin typeface="メイリオ" panose="020B0604030504040204" pitchFamily="50" charset="-128"/>
                <a:ea typeface="メイリオ" panose="020B0604030504040204" pitchFamily="50" charset="-128"/>
              </a:rPr>
              <a:t>4 </a:t>
            </a:r>
            <a:r>
              <a:rPr lang="ja-JP" altLang="en-US" b="1" dirty="0">
                <a:solidFill>
                  <a:srgbClr val="2E3136"/>
                </a:solidFill>
                <a:latin typeface="メイリオ" panose="020B0604030504040204" pitchFamily="50" charset="-128"/>
                <a:ea typeface="メイリオ" panose="020B0604030504040204" pitchFamily="50" charset="-128"/>
              </a:rPr>
              <a:t>点</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03A5AD9-90E3-78B2-3A50-8FE946CEC2C6}"/>
              </a:ext>
            </a:extLst>
          </p:cNvPr>
          <p:cNvSpPr txBox="1"/>
          <p:nvPr/>
        </p:nvSpPr>
        <p:spPr bwMode="auto">
          <a:xfrm>
            <a:off x="441694" y="2262643"/>
            <a:ext cx="8018737" cy="3281749"/>
          </a:xfrm>
          <a:prstGeom prst="roundRect">
            <a:avLst/>
          </a:prstGeom>
          <a:solidFill>
            <a:schemeClr val="accent3">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①　客観証拠を主軸に添えて検討し、</a:t>
            </a:r>
            <a:br>
              <a:rPr lang="en-US" altLang="ja-JP" dirty="0">
                <a:solidFill>
                  <a:sysClr val="windowText" lastClr="000000"/>
                </a:solidFill>
                <a:latin typeface="メイリオ" panose="020B0604030504040204" pitchFamily="50" charset="-128"/>
                <a:ea typeface="メイリオ" panose="020B0604030504040204" pitchFamily="50" charset="-128"/>
              </a:rPr>
            </a:br>
            <a:r>
              <a:rPr lang="ja-JP" altLang="en-US" dirty="0">
                <a:solidFill>
                  <a:sysClr val="windowText" lastClr="000000"/>
                </a:solidFill>
                <a:latin typeface="メイリオ" panose="020B0604030504040204" pitchFamily="50" charset="-128"/>
                <a:ea typeface="メイリオ" panose="020B0604030504040204" pitchFamily="50" charset="-128"/>
              </a:rPr>
              <a:t>　</a:t>
            </a:r>
            <a:r>
              <a:rPr lang="en-US" altLang="ja-JP" dirty="0">
                <a:solidFill>
                  <a:sysClr val="windowText" lastClr="000000"/>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客観証拠との矛盾を説明できない事実は認定しない。</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②　客観証拠がない場合に、証言から事実を認定する。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③　証言が一致していることのみをもって事実を認定せず、</a:t>
            </a:r>
            <a:br>
              <a:rPr lang="en-US" altLang="ja-JP" dirty="0">
                <a:solidFill>
                  <a:sysClr val="windowText" lastClr="000000"/>
                </a:solidFill>
                <a:latin typeface="メイリオ" panose="020B0604030504040204" pitchFamily="50" charset="-128"/>
                <a:ea typeface="メイリオ" panose="020B0604030504040204" pitchFamily="50" charset="-128"/>
              </a:rPr>
            </a:br>
            <a:r>
              <a:rPr lang="en-US" altLang="ja-JP" dirty="0">
                <a:solidFill>
                  <a:sysClr val="windowText" lastClr="000000"/>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証言の信用性を検討する。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④   根拠を説明できない事実は認定しない（＝疑わしきは罰せず！）</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586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25</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事実認定とハラスメント該当性の判断フロー</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3" name="図表 2">
            <a:extLst>
              <a:ext uri="{FF2B5EF4-FFF2-40B4-BE49-F238E27FC236}">
                <a16:creationId xmlns:a16="http://schemas.microsoft.com/office/drawing/2014/main" id="{6859F069-C12E-5B37-9A18-5FE4DF19DF50}"/>
              </a:ext>
            </a:extLst>
          </p:cNvPr>
          <p:cNvGraphicFramePr/>
          <p:nvPr/>
        </p:nvGraphicFramePr>
        <p:xfrm>
          <a:off x="395536" y="2155187"/>
          <a:ext cx="47525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F00A591F-9A58-AAF5-F030-507D2BEC2083}"/>
              </a:ext>
            </a:extLst>
          </p:cNvPr>
          <p:cNvSpPr txBox="1"/>
          <p:nvPr/>
        </p:nvSpPr>
        <p:spPr bwMode="auto">
          <a:xfrm>
            <a:off x="5182164" y="2141940"/>
            <a:ext cx="3744416" cy="2031325"/>
          </a:xfrm>
          <a:prstGeom prst="rect">
            <a:avLst/>
          </a:prstGeom>
          <a:noFill/>
          <a:ln w="9525">
            <a:solidFill>
              <a:schemeClr val="bg2">
                <a:lumMod val="75000"/>
              </a:schemeClr>
            </a:solidFill>
            <a:miter lim="800000"/>
            <a:headEnd/>
            <a:tailEnd/>
          </a:ln>
        </p:spPr>
        <p:txBody>
          <a:bodyPr wrap="square" rtlCol="0">
            <a:spAutoFit/>
          </a:bodyPr>
          <a:lstStyle/>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①事実の認定と②事実の評価は別もの。</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例えば、上司が部下に「しっかりしろよ」という発言をした事実はあっても、当該発言がパワーハラスメントにあたるとは限らない。</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pic>
        <p:nvPicPr>
          <p:cNvPr id="7" name="図 6" descr="シャツ が含まれている画像&#10;&#10;自動的に生成された説明">
            <a:extLst>
              <a:ext uri="{FF2B5EF4-FFF2-40B4-BE49-F238E27FC236}">
                <a16:creationId xmlns:a16="http://schemas.microsoft.com/office/drawing/2014/main" id="{CED73312-55F8-B4F7-BD37-E6D85FBA7F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371" y="3943073"/>
            <a:ext cx="1675431" cy="2276113"/>
          </a:xfrm>
          <a:prstGeom prst="rect">
            <a:avLst/>
          </a:prstGeom>
        </p:spPr>
      </p:pic>
    </p:spTree>
    <p:extLst>
      <p:ext uri="{BB962C8B-B14F-4D97-AF65-F5344CB8AC3E}">
        <p14:creationId xmlns:p14="http://schemas.microsoft.com/office/powerpoint/2010/main" val="179992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26</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事実認定が問題となる場面</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73C6FF7-5F5C-70E2-29A9-07FEF352C456}"/>
              </a:ext>
            </a:extLst>
          </p:cNvPr>
          <p:cNvSpPr txBox="1"/>
          <p:nvPr/>
        </p:nvSpPr>
        <p:spPr bwMode="auto">
          <a:xfrm>
            <a:off x="452404" y="1916832"/>
            <a:ext cx="8224051" cy="1569660"/>
          </a:xfrm>
          <a:prstGeom prst="rect">
            <a:avLst/>
          </a:prstGeom>
          <a:noFill/>
          <a:ln w="9525">
            <a:noFill/>
            <a:miter lim="800000"/>
            <a:headEnd/>
            <a:tailEnd/>
          </a:ln>
        </p:spPr>
        <p:txBody>
          <a:bodyPr wrap="square" rtlCol="0">
            <a:spAutoFit/>
          </a:bodyPr>
          <a:lstStyle/>
          <a:p>
            <a:pPr>
              <a:lnSpc>
                <a:spcPct val="150000"/>
              </a:lnSpc>
              <a:spcBef>
                <a:spcPct val="50000"/>
              </a:spcBef>
            </a:pPr>
            <a:r>
              <a:rPr lang="en-US" altLang="ja-JP" sz="1600" dirty="0">
                <a:solidFill>
                  <a:sysClr val="windowText" lastClr="000000"/>
                </a:solidFill>
                <a:latin typeface="メイリオ" panose="020B0604030504040204" pitchFamily="50" charset="-128"/>
                <a:ea typeface="メイリオ" panose="020B0604030504040204" pitchFamily="50" charset="-128"/>
              </a:rPr>
              <a:t>B</a:t>
            </a:r>
            <a:r>
              <a:rPr lang="ja-JP" altLang="en-US" sz="1600" dirty="0">
                <a:solidFill>
                  <a:sysClr val="windowText" lastClr="000000"/>
                </a:solidFill>
                <a:latin typeface="メイリオ" panose="020B0604030504040204" pitchFamily="50" charset="-128"/>
                <a:ea typeface="メイリオ" panose="020B0604030504040204" pitchFamily="50" charset="-128"/>
              </a:rPr>
              <a:t> 部長の行為をセクハラと認定し、懲戒処分を行った。</a:t>
            </a:r>
            <a:br>
              <a:rPr lang="en-US" altLang="ja-JP" sz="1600" dirty="0">
                <a:solidFill>
                  <a:sysClr val="windowText" lastClr="000000"/>
                </a:solidFill>
                <a:latin typeface="メイリオ" panose="020B0604030504040204" pitchFamily="50" charset="-128"/>
                <a:ea typeface="メイリオ" panose="020B0604030504040204" pitchFamily="50" charset="-128"/>
              </a:rPr>
            </a:br>
            <a:r>
              <a:rPr lang="ja-JP" altLang="en-US" sz="1600" dirty="0">
                <a:solidFill>
                  <a:sysClr val="windowText" lastClr="000000"/>
                </a:solidFill>
                <a:latin typeface="メイリオ" panose="020B0604030504040204" pitchFamily="50" charset="-128"/>
                <a:ea typeface="メイリオ" panose="020B0604030504040204" pitchFamily="50" charset="-128"/>
              </a:rPr>
              <a:t>その後、</a:t>
            </a:r>
            <a:r>
              <a:rPr lang="en-US" altLang="ja-JP" sz="1600" dirty="0">
                <a:solidFill>
                  <a:sysClr val="windowText" lastClr="000000"/>
                </a:solidFill>
                <a:latin typeface="メイリオ" panose="020B0604030504040204" pitchFamily="50" charset="-128"/>
                <a:ea typeface="メイリオ" panose="020B0604030504040204" pitchFamily="50" charset="-128"/>
              </a:rPr>
              <a:t>B </a:t>
            </a:r>
            <a:r>
              <a:rPr lang="ja-JP" altLang="en-US" sz="1600" dirty="0">
                <a:solidFill>
                  <a:sysClr val="windowText" lastClr="000000"/>
                </a:solidFill>
                <a:latin typeface="メイリオ" panose="020B0604030504040204" pitchFamily="50" charset="-128"/>
                <a:ea typeface="メイリオ" panose="020B0604030504040204" pitchFamily="50" charset="-128"/>
              </a:rPr>
              <a:t>部長が「脇腹は触っていない」として、懲戒処分の無効・撤回及び損害賠償を争ってきたとき。</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b="1" dirty="0">
                <a:solidFill>
                  <a:schemeClr val="tx2"/>
                </a:solidFill>
                <a:latin typeface="メイリオ" panose="020B0604030504040204" pitchFamily="50" charset="-128"/>
                <a:ea typeface="メイリオ" panose="020B0604030504040204" pitchFamily="50" charset="-128"/>
              </a:rPr>
              <a:t>会社の集めた情報から </a:t>
            </a:r>
            <a:r>
              <a:rPr lang="en-US" altLang="ja-JP" sz="1600" b="1" dirty="0">
                <a:solidFill>
                  <a:schemeClr val="tx2"/>
                </a:solidFill>
                <a:latin typeface="メイリオ" panose="020B0604030504040204" pitchFamily="50" charset="-128"/>
                <a:ea typeface="メイリオ" panose="020B0604030504040204" pitchFamily="50" charset="-128"/>
              </a:rPr>
              <a:t>B </a:t>
            </a:r>
            <a:r>
              <a:rPr lang="ja-JP" altLang="en-US" sz="1600" b="1" dirty="0">
                <a:solidFill>
                  <a:schemeClr val="tx2"/>
                </a:solidFill>
                <a:latin typeface="メイリオ" panose="020B0604030504040204" pitchFamily="50" charset="-128"/>
                <a:ea typeface="メイリオ" panose="020B0604030504040204" pitchFamily="50" charset="-128"/>
              </a:rPr>
              <a:t>部長の発言があったといえるかが争点</a:t>
            </a:r>
            <a:r>
              <a:rPr lang="ja-JP" altLang="en-US" sz="1600" dirty="0">
                <a:solidFill>
                  <a:sysClr val="windowText" lastClr="000000"/>
                </a:solidFill>
                <a:latin typeface="メイリオ" panose="020B0604030504040204" pitchFamily="50" charset="-128"/>
                <a:ea typeface="メイリオ" panose="020B0604030504040204" pitchFamily="50" charset="-128"/>
              </a:rPr>
              <a:t>になる。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7D7445-E9D7-F8AA-7880-F1C420B356D8}"/>
              </a:ext>
            </a:extLst>
          </p:cNvPr>
          <p:cNvSpPr txBox="1"/>
          <p:nvPr/>
        </p:nvSpPr>
        <p:spPr bwMode="auto">
          <a:xfrm>
            <a:off x="442466" y="3766015"/>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事実認定のポイント</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BDEDF47-D45C-657B-B67D-8D30F0BF35D4}"/>
              </a:ext>
            </a:extLst>
          </p:cNvPr>
          <p:cNvSpPr txBox="1"/>
          <p:nvPr/>
        </p:nvSpPr>
        <p:spPr bwMode="auto">
          <a:xfrm>
            <a:off x="452403" y="4218545"/>
            <a:ext cx="8224051" cy="476726"/>
          </a:xfrm>
          <a:prstGeom prst="roundRect">
            <a:avLst/>
          </a:prstGeom>
          <a:solidFill>
            <a:schemeClr val="bg1"/>
          </a:solidFill>
          <a:ln>
            <a:headEnd/>
            <a:tailEnd/>
          </a:ln>
        </p:spPr>
        <p:style>
          <a:lnRef idx="3">
            <a:schemeClr val="lt1"/>
          </a:lnRef>
          <a:fillRef idx="1">
            <a:schemeClr val="accent5"/>
          </a:fillRef>
          <a:effectRef idx="1">
            <a:schemeClr val="accent5"/>
          </a:effectRef>
          <a:fontRef idx="minor">
            <a:schemeClr val="lt1"/>
          </a:fontRef>
        </p:style>
        <p:txBody>
          <a:bodyPr wrap="square" rtlCol="0">
            <a:spAutoFit/>
          </a:bodyPr>
          <a:lstStyle/>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ポイント①：まずは客観的証拠（録音、録画、当時のメールなど）を主軸に検討する。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BE9714-FFF7-B3BC-D912-1102104A3A77}"/>
              </a:ext>
            </a:extLst>
          </p:cNvPr>
          <p:cNvSpPr txBox="1"/>
          <p:nvPr/>
        </p:nvSpPr>
        <p:spPr bwMode="auto">
          <a:xfrm>
            <a:off x="442466" y="4955716"/>
            <a:ext cx="8233988" cy="476726"/>
          </a:xfrm>
          <a:prstGeom prst="roundRect">
            <a:avLst/>
          </a:prstGeom>
          <a:solidFill>
            <a:schemeClr val="bg1"/>
          </a:solidFill>
          <a:ln>
            <a:headEnd/>
            <a:tailEnd/>
          </a:ln>
        </p:spPr>
        <p:style>
          <a:lnRef idx="3">
            <a:schemeClr val="lt1"/>
          </a:lnRef>
          <a:fillRef idx="1">
            <a:schemeClr val="accent5"/>
          </a:fillRef>
          <a:effectRef idx="1">
            <a:schemeClr val="accent5"/>
          </a:effectRef>
          <a:fontRef idx="minor">
            <a:schemeClr val="lt1"/>
          </a:fontRef>
        </p:style>
        <p:txBody>
          <a:bodyPr wrap="square" rtlCol="0">
            <a:spAutoFit/>
          </a:bodyPr>
          <a:lstStyle/>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ポイント②：客観的証拠がない部分を各対象者の証言で補う方法で認定する。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3BEB798-EBFE-D2EE-01FE-97815E90D2B8}"/>
              </a:ext>
            </a:extLst>
          </p:cNvPr>
          <p:cNvSpPr txBox="1"/>
          <p:nvPr/>
        </p:nvSpPr>
        <p:spPr bwMode="auto">
          <a:xfrm>
            <a:off x="455006" y="5692887"/>
            <a:ext cx="8233988" cy="476726"/>
          </a:xfrm>
          <a:prstGeom prst="roundRect">
            <a:avLst/>
          </a:prstGeom>
          <a:solidFill>
            <a:schemeClr val="bg1"/>
          </a:solidFill>
          <a:ln>
            <a:headEnd/>
            <a:tailEnd/>
          </a:ln>
        </p:spPr>
        <p:style>
          <a:lnRef idx="3">
            <a:schemeClr val="lt1"/>
          </a:lnRef>
          <a:fillRef idx="1">
            <a:schemeClr val="accent5"/>
          </a:fillRef>
          <a:effectRef idx="1">
            <a:schemeClr val="accent5"/>
          </a:effectRef>
          <a:fontRef idx="minor">
            <a:schemeClr val="lt1"/>
          </a:fontRef>
        </p:style>
        <p:txBody>
          <a:bodyPr wrap="square" rtlCol="0">
            <a:spAutoFit/>
          </a:bodyPr>
          <a:lstStyle/>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ポイント②：証言から認定するときは、「証言の信用性」を検討する。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7178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27</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事実認定のパターン① ～行為を直接示す客観証拠がある場合～</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73C6FF7-5F5C-70E2-29A9-07FEF352C456}"/>
              </a:ext>
            </a:extLst>
          </p:cNvPr>
          <p:cNvSpPr txBox="1"/>
          <p:nvPr/>
        </p:nvSpPr>
        <p:spPr bwMode="auto">
          <a:xfrm>
            <a:off x="452404" y="1916832"/>
            <a:ext cx="8224051" cy="430887"/>
          </a:xfrm>
          <a:prstGeom prst="rect">
            <a:avLst/>
          </a:prstGeom>
          <a:noFill/>
          <a:ln w="9525">
            <a:noFill/>
            <a:miter lim="800000"/>
            <a:headEnd/>
            <a:tailEnd/>
          </a:ln>
        </p:spPr>
        <p:txBody>
          <a:bodyPr wrap="square" rtlCol="0">
            <a:spAutoFit/>
          </a:bodyPr>
          <a:lstStyle/>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例）</a:t>
            </a:r>
            <a:r>
              <a:rPr lang="en-US" altLang="ja-JP" sz="1600" dirty="0">
                <a:solidFill>
                  <a:sysClr val="windowText" lastClr="000000"/>
                </a:solidFill>
                <a:latin typeface="メイリオ" panose="020B0604030504040204" pitchFamily="50" charset="-128"/>
                <a:ea typeface="メイリオ" panose="020B0604030504040204" pitchFamily="50" charset="-128"/>
              </a:rPr>
              <a:t>B </a:t>
            </a:r>
            <a:r>
              <a:rPr lang="ja-JP" altLang="en-US" sz="1600" dirty="0">
                <a:solidFill>
                  <a:sysClr val="windowText" lastClr="000000"/>
                </a:solidFill>
                <a:latin typeface="メイリオ" panose="020B0604030504040204" pitchFamily="50" charset="-128"/>
                <a:ea typeface="メイリオ" panose="020B0604030504040204" pitchFamily="50" charset="-128"/>
              </a:rPr>
              <a:t>部長が </a:t>
            </a:r>
            <a:r>
              <a:rPr lang="en-US" altLang="ja-JP" sz="1600" dirty="0">
                <a:solidFill>
                  <a:sysClr val="windowText" lastClr="000000"/>
                </a:solidFill>
                <a:latin typeface="メイリオ" panose="020B0604030504040204" pitchFamily="50" charset="-128"/>
                <a:ea typeface="メイリオ" panose="020B0604030504040204" pitchFamily="50" charset="-128"/>
              </a:rPr>
              <a:t>A </a:t>
            </a:r>
            <a:r>
              <a:rPr lang="ja-JP" altLang="en-US" sz="1600" dirty="0">
                <a:solidFill>
                  <a:sysClr val="windowText" lastClr="000000"/>
                </a:solidFill>
                <a:latin typeface="メイリオ" panose="020B0604030504040204" pitchFamily="50" charset="-128"/>
                <a:ea typeface="メイリオ" panose="020B0604030504040204" pitchFamily="50" charset="-128"/>
              </a:rPr>
              <a:t>さんの脇腹を掴んだ映像が、防犯カメラに記録されていた場合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08ADF84B-F4FD-453F-F6F8-BB89299ED14B}"/>
              </a:ext>
            </a:extLst>
          </p:cNvPr>
          <p:cNvSpPr/>
          <p:nvPr/>
        </p:nvSpPr>
        <p:spPr>
          <a:xfrm>
            <a:off x="427114" y="2596323"/>
            <a:ext cx="2823452" cy="2352840"/>
          </a:xfrm>
          <a:prstGeom prst="roundRect">
            <a:avLst/>
          </a:prstGeom>
          <a:solidFill>
            <a:schemeClr val="accent3">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altLang="ja-JP" dirty="0">
                <a:solidFill>
                  <a:schemeClr val="tx1"/>
                </a:solidFill>
                <a:latin typeface="メイリオ" panose="020B0604030504040204" pitchFamily="50" charset="-128"/>
                <a:ea typeface="メイリオ" panose="020B0604030504040204" pitchFamily="50" charset="-128"/>
              </a:rPr>
              <a:t>B </a:t>
            </a:r>
            <a:r>
              <a:rPr lang="ja-JP" altLang="en-US" dirty="0">
                <a:solidFill>
                  <a:schemeClr val="tx1"/>
                </a:solidFill>
                <a:latin typeface="メイリオ" panose="020B0604030504040204" pitchFamily="50" charset="-128"/>
                <a:ea typeface="メイリオ" panose="020B0604030504040204" pitchFamily="50" charset="-128"/>
              </a:rPr>
              <a:t>部長の行動が記録された防犯カメラの映像</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dirty="0">
                <a:solidFill>
                  <a:schemeClr val="tx1"/>
                </a:solidFill>
                <a:latin typeface="メイリオ" panose="020B0604030504040204" pitchFamily="50" charset="-128"/>
                <a:ea typeface="メイリオ" panose="020B0604030504040204" pitchFamily="50" charset="-128"/>
              </a:rPr>
              <a:t>（客観証拠）</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5" name="矢印: 右 4">
            <a:extLst>
              <a:ext uri="{FF2B5EF4-FFF2-40B4-BE49-F238E27FC236}">
                <a16:creationId xmlns:a16="http://schemas.microsoft.com/office/drawing/2014/main" id="{D482638E-24D9-4428-DF0C-1B9F4BA99519}"/>
              </a:ext>
            </a:extLst>
          </p:cNvPr>
          <p:cNvSpPr/>
          <p:nvPr/>
        </p:nvSpPr>
        <p:spPr>
          <a:xfrm>
            <a:off x="3536820" y="3234780"/>
            <a:ext cx="1944216" cy="851321"/>
          </a:xfrm>
          <a:prstGeom prst="rightArrow">
            <a:avLst/>
          </a:prstGeom>
          <a:solidFill>
            <a:srgbClr val="99CC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6DC1611-6172-3423-316B-7964D5C9E12E}"/>
              </a:ext>
            </a:extLst>
          </p:cNvPr>
          <p:cNvSpPr/>
          <p:nvPr/>
        </p:nvSpPr>
        <p:spPr>
          <a:xfrm>
            <a:off x="5825817" y="2530602"/>
            <a:ext cx="2744686" cy="2352840"/>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en-US" altLang="ja-JP" dirty="0">
                <a:solidFill>
                  <a:schemeClr val="tx1"/>
                </a:solidFill>
                <a:latin typeface="メイリオ" panose="020B0604030504040204" pitchFamily="50" charset="-128"/>
                <a:ea typeface="メイリオ" panose="020B0604030504040204" pitchFamily="50" charset="-128"/>
              </a:rPr>
              <a:t>B</a:t>
            </a:r>
            <a:r>
              <a:rPr lang="ja-JP" altLang="en-US" dirty="0">
                <a:solidFill>
                  <a:schemeClr val="tx1"/>
                </a:solidFill>
                <a:latin typeface="メイリオ" panose="020B0604030504040204" pitchFamily="50" charset="-128"/>
                <a:ea typeface="メイリオ" panose="020B0604030504040204" pitchFamily="50" charset="-128"/>
              </a:rPr>
              <a:t> 部長が </a:t>
            </a:r>
            <a:r>
              <a:rPr lang="en-US" altLang="ja-JP" dirty="0">
                <a:solidFill>
                  <a:schemeClr val="tx1"/>
                </a:solidFill>
                <a:latin typeface="メイリオ" panose="020B0604030504040204" pitchFamily="50" charset="-128"/>
                <a:ea typeface="メイリオ" panose="020B0604030504040204" pitchFamily="50" charset="-128"/>
              </a:rPr>
              <a:t>A </a:t>
            </a:r>
            <a:r>
              <a:rPr lang="ja-JP" altLang="en-US" dirty="0">
                <a:solidFill>
                  <a:schemeClr val="tx1"/>
                </a:solidFill>
                <a:latin typeface="メイリオ" panose="020B0604030504040204" pitchFamily="50" charset="-128"/>
                <a:ea typeface="メイリオ" panose="020B0604030504040204" pitchFamily="50" charset="-128"/>
              </a:rPr>
              <a:t>さんの</a:t>
            </a:r>
            <a:endParaRPr lang="en-US" altLang="ja-JP"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dirty="0">
                <a:solidFill>
                  <a:schemeClr val="tx1"/>
                </a:solidFill>
                <a:latin typeface="メイリオ" panose="020B0604030504040204" pitchFamily="50" charset="-128"/>
                <a:ea typeface="メイリオ" panose="020B0604030504040204" pitchFamily="50" charset="-128"/>
              </a:rPr>
              <a:t>脇腹を掴んだ事実</a:t>
            </a:r>
          </a:p>
        </p:txBody>
      </p:sp>
      <p:sp>
        <p:nvSpPr>
          <p:cNvPr id="10" name="テキスト ボックス 9">
            <a:extLst>
              <a:ext uri="{FF2B5EF4-FFF2-40B4-BE49-F238E27FC236}">
                <a16:creationId xmlns:a16="http://schemas.microsoft.com/office/drawing/2014/main" id="{9D93635E-EEFB-71E8-679C-EDD5C17433D1}"/>
              </a:ext>
            </a:extLst>
          </p:cNvPr>
          <p:cNvSpPr txBox="1"/>
          <p:nvPr/>
        </p:nvSpPr>
        <p:spPr bwMode="auto">
          <a:xfrm>
            <a:off x="3595347" y="4146066"/>
            <a:ext cx="1800200" cy="473206"/>
          </a:xfrm>
          <a:prstGeom prst="rect">
            <a:avLst/>
          </a:prstGeom>
          <a:noFill/>
          <a:ln w="9525">
            <a:noFill/>
            <a:miter lim="800000"/>
            <a:headEnd/>
            <a:tailEnd/>
          </a:ln>
        </p:spPr>
        <p:txBody>
          <a:bodyPr wrap="square">
            <a:spAutoFit/>
          </a:bodyPr>
          <a:lstStyle/>
          <a:p>
            <a:pPr algn="ct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映像から</a:t>
            </a:r>
            <a:r>
              <a:rPr lang="ja-JP" altLang="en-US" sz="1800" dirty="0">
                <a:solidFill>
                  <a:sysClr val="windowText" lastClr="000000"/>
                </a:solidFill>
                <a:latin typeface="メイリオ" panose="020B0604030504040204" pitchFamily="50" charset="-128"/>
                <a:ea typeface="メイリオ" panose="020B0604030504040204" pitchFamily="50" charset="-128"/>
              </a:rPr>
              <a:t>認定</a:t>
            </a:r>
            <a:endParaRPr lang="en-US" altLang="ja-JP" sz="1800" dirty="0">
              <a:solidFill>
                <a:sysClr val="windowText" lastClr="00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665BF2E-1656-D07D-CA6A-3E4481C168C5}"/>
              </a:ext>
            </a:extLst>
          </p:cNvPr>
          <p:cNvSpPr txBox="1"/>
          <p:nvPr/>
        </p:nvSpPr>
        <p:spPr bwMode="auto">
          <a:xfrm>
            <a:off x="464981" y="5331321"/>
            <a:ext cx="8224051" cy="783193"/>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Ｂ 部長が「脇腹を掴んでいない、触っていない」と否定しても、</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1600" b="1" dirty="0">
                <a:solidFill>
                  <a:schemeClr val="tx2"/>
                </a:solidFill>
                <a:latin typeface="メイリオ" panose="020B0604030504040204" pitchFamily="50" charset="-128"/>
                <a:ea typeface="メイリオ" panose="020B0604030504040204" pitchFamily="50" charset="-128"/>
              </a:rPr>
              <a:t>防犯カメラの映像を根拠として、事実を認定することができる。</a:t>
            </a:r>
            <a:endParaRPr lang="en-US" altLang="ja-JP" sz="1600" b="1" dirty="0">
              <a:solidFill>
                <a:schemeClr val="tx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3121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28</a:t>
            </a:fld>
            <a:endParaRPr lang="ja-JP" altLang="en-US" dirty="0"/>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事実認定のパターン② ～行為を直接示す客観証拠がない場合～</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73C6FF7-5F5C-70E2-29A9-07FEF352C456}"/>
              </a:ext>
            </a:extLst>
          </p:cNvPr>
          <p:cNvSpPr txBox="1"/>
          <p:nvPr/>
        </p:nvSpPr>
        <p:spPr bwMode="auto">
          <a:xfrm>
            <a:off x="452404" y="1916832"/>
            <a:ext cx="8224051" cy="923330"/>
          </a:xfrm>
          <a:prstGeom prst="rect">
            <a:avLst/>
          </a:prstGeom>
          <a:noFill/>
          <a:ln w="9525">
            <a:noFill/>
            <a:miter lim="800000"/>
            <a:headEnd/>
            <a:tailEnd/>
          </a:ln>
        </p:spPr>
        <p:txBody>
          <a:bodyPr wrap="square" rtlCol="0">
            <a:spAutoFit/>
          </a:bodyPr>
          <a:lstStyle/>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例）</a:t>
            </a:r>
            <a:r>
              <a:rPr lang="en-US" altLang="ja-JP" sz="1600" dirty="0">
                <a:solidFill>
                  <a:sysClr val="windowText" lastClr="000000"/>
                </a:solidFill>
                <a:latin typeface="メイリオ" panose="020B0604030504040204" pitchFamily="50" charset="-128"/>
                <a:ea typeface="メイリオ" panose="020B0604030504040204" pitchFamily="50" charset="-128"/>
              </a:rPr>
              <a:t>B </a:t>
            </a:r>
            <a:r>
              <a:rPr lang="ja-JP" altLang="en-US" sz="1600" dirty="0">
                <a:solidFill>
                  <a:sysClr val="windowText" lastClr="000000"/>
                </a:solidFill>
                <a:latin typeface="メイリオ" panose="020B0604030504040204" pitchFamily="50" charset="-128"/>
                <a:ea typeface="メイリオ" panose="020B0604030504040204" pitchFamily="50" charset="-128"/>
              </a:rPr>
              <a:t>部長が </a:t>
            </a:r>
            <a:r>
              <a:rPr lang="en-US" altLang="ja-JP" sz="1600" dirty="0">
                <a:solidFill>
                  <a:sysClr val="windowText" lastClr="000000"/>
                </a:solidFill>
                <a:latin typeface="メイリオ" panose="020B0604030504040204" pitchFamily="50" charset="-128"/>
                <a:ea typeface="メイリオ" panose="020B0604030504040204" pitchFamily="50" charset="-128"/>
              </a:rPr>
              <a:t>A </a:t>
            </a:r>
            <a:r>
              <a:rPr lang="ja-JP" altLang="en-US" sz="1600" dirty="0">
                <a:solidFill>
                  <a:sysClr val="windowText" lastClr="000000"/>
                </a:solidFill>
                <a:latin typeface="メイリオ" panose="020B0604030504040204" pitchFamily="50" charset="-128"/>
                <a:ea typeface="メイリオ" panose="020B0604030504040204" pitchFamily="50" charset="-128"/>
              </a:rPr>
              <a:t>さんの脇腹を掴んだかどうか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sz="1600" dirty="0">
                <a:solidFill>
                  <a:sysClr val="windowText" lastClr="000000"/>
                </a:solidFill>
                <a:latin typeface="メイリオ" panose="020B0604030504040204" pitchFamily="50" charset="-128"/>
                <a:ea typeface="メイリオ" panose="020B0604030504040204" pitchFamily="50" charset="-128"/>
              </a:rPr>
              <a:t>➡ その他の客観的証拠や、証言から行為を認定できるかを検討する。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9C3C8D3D-F33C-921E-5DBE-5F42A7E54A96}"/>
              </a:ext>
            </a:extLst>
          </p:cNvPr>
          <p:cNvSpPr/>
          <p:nvPr/>
        </p:nvSpPr>
        <p:spPr>
          <a:xfrm>
            <a:off x="283198" y="3212976"/>
            <a:ext cx="1656184" cy="1296144"/>
          </a:xfrm>
          <a:prstGeom prst="round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先輩 </a:t>
            </a:r>
            <a:r>
              <a:rPr kumimoji="1" lang="en-US" altLang="ja-JP" sz="1400" dirty="0">
                <a:solidFill>
                  <a:schemeClr val="tx1"/>
                </a:solidFill>
                <a:latin typeface="メイリオ" panose="020B0604030504040204" pitchFamily="50" charset="-128"/>
                <a:ea typeface="メイリオ" panose="020B0604030504040204" pitchFamily="50" charset="-128"/>
              </a:rPr>
              <a:t>C </a:t>
            </a:r>
            <a:r>
              <a:rPr kumimoji="1" lang="ja-JP" altLang="en-US" sz="1400" dirty="0">
                <a:solidFill>
                  <a:schemeClr val="tx1"/>
                </a:solidFill>
                <a:latin typeface="メイリオ" panose="020B0604030504040204" pitchFamily="50" charset="-128"/>
                <a:ea typeface="メイリオ" panose="020B0604030504040204" pitchFamily="50" charset="-128"/>
              </a:rPr>
              <a:t>の証言</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 name="矢印: 右 4">
            <a:extLst>
              <a:ext uri="{FF2B5EF4-FFF2-40B4-BE49-F238E27FC236}">
                <a16:creationId xmlns:a16="http://schemas.microsoft.com/office/drawing/2014/main" id="{71C7FADC-5743-7BD1-9480-AAF1819E4C6E}"/>
              </a:ext>
            </a:extLst>
          </p:cNvPr>
          <p:cNvSpPr/>
          <p:nvPr/>
        </p:nvSpPr>
        <p:spPr>
          <a:xfrm>
            <a:off x="2214604" y="3557807"/>
            <a:ext cx="792088" cy="565415"/>
          </a:xfrm>
          <a:prstGeom prst="rightArrow">
            <a:avLst/>
          </a:prstGeom>
          <a:solidFill>
            <a:srgbClr val="99CC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2EC4ADF8-9991-26E1-E23D-F08ECE0E7610}"/>
              </a:ext>
            </a:extLst>
          </p:cNvPr>
          <p:cNvSpPr/>
          <p:nvPr/>
        </p:nvSpPr>
        <p:spPr>
          <a:xfrm>
            <a:off x="3266336" y="3212976"/>
            <a:ext cx="2736304" cy="1255078"/>
          </a:xfrm>
          <a:prstGeom prst="roundRect">
            <a:avLst/>
          </a:prstGeom>
          <a:solidFill>
            <a:schemeClr val="accent3">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午後 </a:t>
            </a:r>
            <a:r>
              <a:rPr kumimoji="1" lang="en-US" altLang="ja-JP" sz="1400" dirty="0">
                <a:solidFill>
                  <a:schemeClr val="tx1"/>
                </a:solidFill>
                <a:latin typeface="メイリオ" panose="020B0604030504040204" pitchFamily="50" charset="-128"/>
                <a:ea typeface="メイリオ" panose="020B0604030504040204" pitchFamily="50" charset="-128"/>
              </a:rPr>
              <a:t>2 </a:t>
            </a:r>
            <a:r>
              <a:rPr kumimoji="1" lang="ja-JP" altLang="en-US" sz="1400" dirty="0">
                <a:solidFill>
                  <a:schemeClr val="tx1"/>
                </a:solidFill>
                <a:latin typeface="メイリオ" panose="020B0604030504040204" pitchFamily="50" charset="-128"/>
                <a:ea typeface="メイリオ" panose="020B0604030504040204" pitchFamily="50" charset="-128"/>
              </a:rPr>
              <a:t>時 </a:t>
            </a:r>
            <a:r>
              <a:rPr kumimoji="1" lang="en-US" altLang="ja-JP" sz="1400" dirty="0">
                <a:solidFill>
                  <a:schemeClr val="tx1"/>
                </a:solidFill>
                <a:latin typeface="メイリオ" panose="020B0604030504040204" pitchFamily="50" charset="-128"/>
                <a:ea typeface="メイリオ" panose="020B0604030504040204" pitchFamily="50" charset="-128"/>
              </a:rPr>
              <a:t>15</a:t>
            </a:r>
            <a:r>
              <a:rPr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solidFill>
                <a:latin typeface="メイリオ" panose="020B0604030504040204" pitchFamily="50" charset="-128"/>
                <a:ea typeface="メイリオ" panose="020B0604030504040204" pitchFamily="50" charset="-128"/>
              </a:rPr>
              <a:t>分頃、</a:t>
            </a:r>
            <a:r>
              <a:rPr kumimoji="1" lang="en-US" altLang="ja-JP" sz="1400" dirty="0">
                <a:solidFill>
                  <a:schemeClr val="tx1"/>
                </a:solidFill>
                <a:latin typeface="メイリオ" panose="020B0604030504040204" pitchFamily="50" charset="-128"/>
                <a:ea typeface="メイリオ" panose="020B0604030504040204" pitchFamily="50" charset="-128"/>
              </a:rPr>
              <a:t>A </a:t>
            </a:r>
            <a:r>
              <a:rPr kumimoji="1" lang="ja-JP" altLang="en-US" sz="1400" dirty="0">
                <a:solidFill>
                  <a:schemeClr val="tx1"/>
                </a:solidFill>
                <a:latin typeface="メイリオ" panose="020B0604030504040204" pitchFamily="50" charset="-128"/>
                <a:ea typeface="メイリオ" panose="020B0604030504040204" pitchFamily="50" charset="-128"/>
              </a:rPr>
              <a:t>さんが廊下でコピー用紙を持って</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泣いてい</a:t>
            </a:r>
            <a:r>
              <a:rPr lang="ja-JP" altLang="en-US" sz="1400" dirty="0">
                <a:solidFill>
                  <a:schemeClr val="tx1"/>
                </a:solidFill>
                <a:latin typeface="メイリオ" panose="020B0604030504040204" pitchFamily="50" charset="-128"/>
                <a:ea typeface="メイリオ" panose="020B0604030504040204" pitchFamily="50" charset="-128"/>
              </a:rPr>
              <a:t>た</a:t>
            </a:r>
            <a:r>
              <a:rPr kumimoji="1"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9B249E2C-4ECC-4CC7-17B6-18447A689F61}"/>
              </a:ext>
            </a:extLst>
          </p:cNvPr>
          <p:cNvSpPr/>
          <p:nvPr/>
        </p:nvSpPr>
        <p:spPr>
          <a:xfrm>
            <a:off x="7141564" y="3212976"/>
            <a:ext cx="1800200" cy="1296144"/>
          </a:xfrm>
          <a:prstGeom prst="roundRect">
            <a:avLst/>
          </a:prstGeom>
          <a:solidFill>
            <a:schemeClr val="accent5">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脇腹を掴んだ事実</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1" name="矢印: 右 10">
            <a:extLst>
              <a:ext uri="{FF2B5EF4-FFF2-40B4-BE49-F238E27FC236}">
                <a16:creationId xmlns:a16="http://schemas.microsoft.com/office/drawing/2014/main" id="{6121E6E1-E3C1-65DA-8C1D-E7C220EFE4E9}"/>
              </a:ext>
            </a:extLst>
          </p:cNvPr>
          <p:cNvSpPr/>
          <p:nvPr/>
        </p:nvSpPr>
        <p:spPr>
          <a:xfrm>
            <a:off x="6215812" y="3619406"/>
            <a:ext cx="792088" cy="565415"/>
          </a:xfrm>
          <a:prstGeom prst="rightArrow">
            <a:avLst/>
          </a:prstGeom>
          <a:solidFill>
            <a:srgbClr val="99CC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5EF69738-99A0-F1A8-D157-8DDA38855659}"/>
              </a:ext>
            </a:extLst>
          </p:cNvPr>
          <p:cNvSpPr/>
          <p:nvPr/>
        </p:nvSpPr>
        <p:spPr>
          <a:xfrm>
            <a:off x="1186660" y="5226765"/>
            <a:ext cx="2736304" cy="1082555"/>
          </a:xfrm>
          <a:prstGeom prst="roundRect">
            <a:avLst/>
          </a:prstGeom>
          <a:solidFill>
            <a:schemeClr val="bg2"/>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先輩 </a:t>
            </a:r>
            <a:r>
              <a:rPr kumimoji="1" lang="en-US" altLang="ja-JP" sz="1400" dirty="0">
                <a:solidFill>
                  <a:schemeClr val="tx1"/>
                </a:solidFill>
                <a:latin typeface="メイリオ" panose="020B0604030504040204" pitchFamily="50" charset="-128"/>
                <a:ea typeface="メイリオ" panose="020B0604030504040204" pitchFamily="50" charset="-128"/>
              </a:rPr>
              <a:t>C </a:t>
            </a:r>
            <a:r>
              <a:rPr kumimoji="1" lang="ja-JP" altLang="en-US" sz="1400" dirty="0">
                <a:solidFill>
                  <a:schemeClr val="tx1"/>
                </a:solidFill>
                <a:latin typeface="メイリオ" panose="020B0604030504040204" pitchFamily="50" charset="-128"/>
                <a:ea typeface="メイリオ" panose="020B0604030504040204" pitchFamily="50" charset="-128"/>
              </a:rPr>
              <a:t>は廊下で泣いている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A </a:t>
            </a:r>
            <a:r>
              <a:rPr lang="ja-JP" altLang="en-US" sz="1400" dirty="0">
                <a:solidFill>
                  <a:schemeClr val="tx1"/>
                </a:solidFill>
                <a:latin typeface="メイリオ" panose="020B0604030504040204" pitchFamily="50" charset="-128"/>
                <a:ea typeface="メイリオ" panose="020B0604030504040204" pitchFamily="50" charset="-128"/>
              </a:rPr>
              <a:t>と鉢合わせた</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cxnSp>
        <p:nvCxnSpPr>
          <p:cNvPr id="23" name="直線矢印コネクタ 22">
            <a:extLst>
              <a:ext uri="{FF2B5EF4-FFF2-40B4-BE49-F238E27FC236}">
                <a16:creationId xmlns:a16="http://schemas.microsoft.com/office/drawing/2014/main" id="{EE90966D-5F6E-4E50-FE4E-2B847DF6AFB2}"/>
              </a:ext>
            </a:extLst>
          </p:cNvPr>
          <p:cNvCxnSpPr>
            <a:stCxn id="18" idx="0"/>
          </p:cNvCxnSpPr>
          <p:nvPr/>
        </p:nvCxnSpPr>
        <p:spPr>
          <a:xfrm flipH="1" flipV="1">
            <a:off x="2541916" y="4123223"/>
            <a:ext cx="12896" cy="110354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4" name="テキスト ボックス 23">
            <a:extLst>
              <a:ext uri="{FF2B5EF4-FFF2-40B4-BE49-F238E27FC236}">
                <a16:creationId xmlns:a16="http://schemas.microsoft.com/office/drawing/2014/main" id="{42D0F070-D472-BB79-6DAB-776B4A4549D2}"/>
              </a:ext>
            </a:extLst>
          </p:cNvPr>
          <p:cNvSpPr txBox="1"/>
          <p:nvPr/>
        </p:nvSpPr>
        <p:spPr bwMode="auto">
          <a:xfrm>
            <a:off x="1686286" y="4646583"/>
            <a:ext cx="1848723" cy="388568"/>
          </a:xfrm>
          <a:prstGeom prst="rect">
            <a:avLst/>
          </a:prstGeom>
          <a:solidFill>
            <a:schemeClr val="bg1"/>
          </a:solidFill>
          <a:ln w="9525">
            <a:noFill/>
            <a:miter lim="800000"/>
            <a:headEnd/>
            <a:tailEnd/>
          </a:ln>
        </p:spPr>
        <p:txBody>
          <a:bodyPr wrap="square" rtlCol="0">
            <a:spAutoFit/>
          </a:bodyPr>
          <a:lstStyle/>
          <a:p>
            <a:pPr>
              <a:lnSpc>
                <a:spcPct val="150000"/>
              </a:lnSpc>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証言の信用性の問題</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25" name="四角形: 角を丸くする 24">
            <a:extLst>
              <a:ext uri="{FF2B5EF4-FFF2-40B4-BE49-F238E27FC236}">
                <a16:creationId xmlns:a16="http://schemas.microsoft.com/office/drawing/2014/main" id="{7336C57F-9A49-7413-3EBE-AA91147ACD8B}"/>
              </a:ext>
            </a:extLst>
          </p:cNvPr>
          <p:cNvSpPr/>
          <p:nvPr/>
        </p:nvSpPr>
        <p:spPr>
          <a:xfrm>
            <a:off x="5243703" y="5249795"/>
            <a:ext cx="2736304" cy="1082555"/>
          </a:xfrm>
          <a:prstGeom prst="roundRect">
            <a:avLst/>
          </a:prstGeom>
          <a:solidFill>
            <a:schemeClr val="bg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dirty="0">
                <a:solidFill>
                  <a:schemeClr val="tx1"/>
                </a:solidFill>
                <a:latin typeface="メイリオ" panose="020B0604030504040204" pitchFamily="50" charset="-128"/>
                <a:ea typeface="メイリオ" panose="020B0604030504040204" pitchFamily="50" charset="-128"/>
              </a:rPr>
              <a:t>A</a:t>
            </a:r>
            <a:r>
              <a:rPr lang="ja-JP" altLang="en-US" sz="1400" dirty="0">
                <a:solidFill>
                  <a:schemeClr val="tx1"/>
                </a:solidFill>
                <a:latin typeface="メイリオ" panose="020B0604030504040204" pitchFamily="50" charset="-128"/>
                <a:ea typeface="メイリオ" panose="020B0604030504040204" pitchFamily="50" charset="-128"/>
              </a:rPr>
              <a:t> さんはその前の会議で</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プレゼンを失敗してしまった</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cxnSp>
        <p:nvCxnSpPr>
          <p:cNvPr id="26" name="直線矢印コネクタ 25">
            <a:extLst>
              <a:ext uri="{FF2B5EF4-FFF2-40B4-BE49-F238E27FC236}">
                <a16:creationId xmlns:a16="http://schemas.microsoft.com/office/drawing/2014/main" id="{763229B3-D1DD-E312-AFFC-17D443D00314}"/>
              </a:ext>
            </a:extLst>
          </p:cNvPr>
          <p:cNvCxnSpPr/>
          <p:nvPr/>
        </p:nvCxnSpPr>
        <p:spPr>
          <a:xfrm flipH="1" flipV="1">
            <a:off x="6565654" y="4146253"/>
            <a:ext cx="12896" cy="110354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7" name="テキスト ボックス 26">
            <a:extLst>
              <a:ext uri="{FF2B5EF4-FFF2-40B4-BE49-F238E27FC236}">
                <a16:creationId xmlns:a16="http://schemas.microsoft.com/office/drawing/2014/main" id="{15138FB7-A31E-AFF8-16E4-AF2335F48F4B}"/>
              </a:ext>
            </a:extLst>
          </p:cNvPr>
          <p:cNvSpPr txBox="1"/>
          <p:nvPr/>
        </p:nvSpPr>
        <p:spPr bwMode="auto">
          <a:xfrm>
            <a:off x="5687494" y="4663392"/>
            <a:ext cx="1848723" cy="388568"/>
          </a:xfrm>
          <a:prstGeom prst="rect">
            <a:avLst/>
          </a:prstGeom>
          <a:solidFill>
            <a:schemeClr val="bg1"/>
          </a:solidFill>
          <a:ln w="9525">
            <a:noFill/>
            <a:miter lim="800000"/>
            <a:headEnd/>
            <a:tailEnd/>
          </a:ln>
        </p:spPr>
        <p:txBody>
          <a:bodyPr wrap="square" rtlCol="0">
            <a:spAutoFit/>
          </a:bodyPr>
          <a:lstStyle/>
          <a:p>
            <a:pPr>
              <a:lnSpc>
                <a:spcPct val="150000"/>
              </a:lnSpc>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推認可能かの問題</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0954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a:t>
            </a:fld>
            <a:endParaRPr lang="ja-JP" altLang="en-US"/>
          </a:p>
        </p:txBody>
      </p:sp>
      <p:sp>
        <p:nvSpPr>
          <p:cNvPr id="2" name="テキスト ボックス 1"/>
          <p:cNvSpPr txBox="1"/>
          <p:nvPr/>
        </p:nvSpPr>
        <p:spPr bwMode="auto">
          <a:xfrm>
            <a:off x="457732" y="845631"/>
            <a:ext cx="4453479"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顧問サービスのご案内</a:t>
            </a:r>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467954" y="1406054"/>
            <a:ext cx="7702550" cy="44267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ja-JP" altLang="en-US" sz="2000" dirty="0">
                <a:latin typeface="メイリオ" panose="020B0604030504040204" pitchFamily="50" charset="-128"/>
                <a:ea typeface="メイリオ" panose="020B0604030504040204" pitchFamily="50" charset="-128"/>
              </a:rPr>
              <a:t>社労士様向け　「士業顧問サービス」　月額 </a:t>
            </a:r>
            <a:r>
              <a:rPr lang="en-US" altLang="ja-JP" sz="2000" dirty="0">
                <a:latin typeface="メイリオ" panose="020B0604030504040204" pitchFamily="50" charset="-128"/>
                <a:ea typeface="メイリオ" panose="020B0604030504040204" pitchFamily="50" charset="-128"/>
              </a:rPr>
              <a:t>2 </a:t>
            </a:r>
            <a:r>
              <a:rPr lang="ja-JP" altLang="en-US" sz="2000" dirty="0">
                <a:latin typeface="メイリオ" panose="020B0604030504040204" pitchFamily="50" charset="-128"/>
                <a:ea typeface="メイリオ" panose="020B0604030504040204" pitchFamily="50" charset="-128"/>
              </a:rPr>
              <a:t>万円 （税）～</a:t>
            </a:r>
            <a:endParaRPr lang="en-US" altLang="ja-JP" sz="2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2F3B0984-6A10-DBF1-6DAA-A08701CF4990}"/>
              </a:ext>
            </a:extLst>
          </p:cNvPr>
          <p:cNvSpPr txBox="1"/>
          <p:nvPr/>
        </p:nvSpPr>
        <p:spPr bwMode="auto">
          <a:xfrm>
            <a:off x="467954" y="1856956"/>
            <a:ext cx="8212297" cy="2366032"/>
          </a:xfrm>
          <a:prstGeom prst="rect">
            <a:avLst/>
          </a:prstGeom>
          <a:noFill/>
          <a:ln>
            <a:solidFill>
              <a:schemeClr val="accent5">
                <a:lumMod val="40000"/>
                <a:lumOff val="60000"/>
              </a:schemeClr>
            </a:solidFill>
          </a:ln>
        </p:spPr>
        <p:style>
          <a:lnRef idx="0">
            <a:scrgbClr r="0" g="0" b="0"/>
          </a:lnRef>
          <a:fillRef idx="0">
            <a:scrgbClr r="0" g="0" b="0"/>
          </a:fillRef>
          <a:effectRef idx="0">
            <a:scrgbClr r="0" g="0" b="0"/>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先生方からのご相談対応</a:t>
            </a:r>
            <a:br>
              <a:rPr lang="en-US" altLang="ja-JP"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メール、</a:t>
            </a:r>
            <a:r>
              <a:rPr lang="en-US" altLang="ja-JP" sz="1400" dirty="0">
                <a:latin typeface="メイリオ" panose="020B0604030504040204" pitchFamily="50" charset="-128"/>
                <a:ea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rPr>
              <a:t>会議、ご来所、チャットなどご相談の方法は問いません</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ご相談の回数制限などもありません</a:t>
            </a:r>
            <a:endParaRPr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先生の顧客企業様からの法律相談対応</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 </a:t>
            </a:r>
            <a:r>
              <a:rPr lang="ja-JP" altLang="en-US" dirty="0">
                <a:latin typeface="メイリオ" panose="020B0604030504040204" pitchFamily="50" charset="-128"/>
                <a:ea typeface="メイリオ" panose="020B0604030504040204" pitchFamily="50" charset="-128"/>
              </a:rPr>
              <a:t>企業様あたり初回 </a:t>
            </a:r>
            <a:r>
              <a:rPr lang="en-US" altLang="ja-JP" dirty="0">
                <a:latin typeface="メイリオ" panose="020B0604030504040204" pitchFamily="50" charset="-128"/>
                <a:ea typeface="メイリオ" panose="020B0604030504040204" pitchFamily="50" charset="-128"/>
              </a:rPr>
              <a:t>60</a:t>
            </a:r>
            <a:r>
              <a:rPr lang="ja-JP" altLang="en-US" dirty="0">
                <a:latin typeface="メイリオ" panose="020B0604030504040204" pitchFamily="50" charset="-128"/>
                <a:ea typeface="メイリオ" panose="020B0604030504040204" pitchFamily="50" charset="-128"/>
              </a:rPr>
              <a:t> 分無料）</a:t>
            </a:r>
            <a:endParaRPr lang="en-US" altLang="ja-JP"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杜若主催セミナーのレジュメ提供・過去動画アーカイブのご提供</a:t>
            </a:r>
            <a:endParaRPr lang="en-US" altLang="ja-JP" b="1"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顧問先様限定　オンライン勉強会（ご質問可）へのご招待</a:t>
            </a:r>
          </a:p>
        </p:txBody>
      </p:sp>
      <p:sp>
        <p:nvSpPr>
          <p:cNvPr id="4" name="テキスト ボックス 3">
            <a:extLst>
              <a:ext uri="{FF2B5EF4-FFF2-40B4-BE49-F238E27FC236}">
                <a16:creationId xmlns:a16="http://schemas.microsoft.com/office/drawing/2014/main" id="{3E71FFCE-6BD3-4BC0-D363-A2A295362BD5}"/>
              </a:ext>
            </a:extLst>
          </p:cNvPr>
          <p:cNvSpPr txBox="1"/>
          <p:nvPr/>
        </p:nvSpPr>
        <p:spPr bwMode="auto">
          <a:xfrm>
            <a:off x="467954" y="4313519"/>
            <a:ext cx="6586418" cy="44267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ja-JP" altLang="en-US" sz="2000" dirty="0">
                <a:latin typeface="メイリオ" panose="020B0604030504040204" pitchFamily="50" charset="-128"/>
                <a:ea typeface="メイリオ" panose="020B0604030504040204" pitchFamily="50" charset="-128"/>
              </a:rPr>
              <a:t>企業様向け　顧問サービス　月額 </a:t>
            </a:r>
            <a:r>
              <a:rPr lang="en-US" altLang="ja-JP" sz="2000" dirty="0">
                <a:latin typeface="メイリオ" panose="020B0604030504040204" pitchFamily="50" charset="-128"/>
                <a:ea typeface="メイリオ" panose="020B0604030504040204" pitchFamily="50" charset="-128"/>
              </a:rPr>
              <a:t>5 </a:t>
            </a:r>
            <a:r>
              <a:rPr lang="ja-JP" altLang="en-US" sz="2000" dirty="0">
                <a:latin typeface="メイリオ" panose="020B0604030504040204" pitchFamily="50" charset="-128"/>
                <a:ea typeface="メイリオ" panose="020B0604030504040204" pitchFamily="50" charset="-128"/>
              </a:rPr>
              <a:t>万円 （税）～</a:t>
            </a:r>
            <a:endParaRPr lang="en-US" altLang="ja-JP" sz="2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79191BD-B0F9-9D72-6AB9-D463601B3949}"/>
              </a:ext>
            </a:extLst>
          </p:cNvPr>
          <p:cNvSpPr txBox="1"/>
          <p:nvPr/>
        </p:nvSpPr>
        <p:spPr bwMode="auto">
          <a:xfrm>
            <a:off x="467954" y="4846724"/>
            <a:ext cx="7992888" cy="1673535"/>
          </a:xfrm>
          <a:prstGeom prst="rect">
            <a:avLst/>
          </a:prstGeom>
          <a:noFill/>
          <a:ln>
            <a:solidFill>
              <a:schemeClr val="accent5">
                <a:lumMod val="40000"/>
                <a:lumOff val="60000"/>
              </a:schemeClr>
            </a:solidFill>
          </a:ln>
        </p:spPr>
        <p:style>
          <a:lnRef idx="0">
            <a:scrgbClr r="0" g="0" b="0"/>
          </a:lnRef>
          <a:fillRef idx="0">
            <a:scrgbClr r="0" g="0" b="0"/>
          </a:fillRef>
          <a:effectRef idx="0">
            <a:scrgbClr r="0" g="0" b="0"/>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契約書や規程類のリーガルチェック、従業員対応に関するご相談など</a:t>
            </a:r>
            <a:br>
              <a:rPr lang="en-US" altLang="ja-JP"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ご相談の方法は問いません、回数に制限もありません</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杜若主催セミナーのレジュメ提供・過去動画アーカイブのご提供</a:t>
            </a:r>
          </a:p>
          <a:p>
            <a:pPr marL="285750" indent="-285750">
              <a:lnSpc>
                <a:spcPct val="150000"/>
              </a:lnSpc>
              <a:buFont typeface="Arial" panose="020B0604020202020204" pitchFamily="34" charset="0"/>
              <a:buChar char="•"/>
            </a:pPr>
            <a:r>
              <a:rPr lang="ja-JP" altLang="en-US" b="1" dirty="0">
                <a:latin typeface="メイリオ" panose="020B0604030504040204" pitchFamily="50" charset="-128"/>
                <a:ea typeface="メイリオ" panose="020B0604030504040204" pitchFamily="50" charset="-128"/>
              </a:rPr>
              <a:t>顧問先様限定　オンライン勉強会（ご質問可）へのご招待</a:t>
            </a:r>
          </a:p>
        </p:txBody>
      </p:sp>
    </p:spTree>
    <p:extLst>
      <p:ext uri="{BB962C8B-B14F-4D97-AF65-F5344CB8AC3E}">
        <p14:creationId xmlns:p14="http://schemas.microsoft.com/office/powerpoint/2010/main" val="344760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29</a:t>
            </a:fld>
            <a:endParaRPr lang="ja-JP" altLang="en-US" dirty="0"/>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事実認定のパターン② ～行為を直接示す客観証拠がない場合～</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665BF2E-1656-D07D-CA6A-3E4481C168C5}"/>
              </a:ext>
            </a:extLst>
          </p:cNvPr>
          <p:cNvSpPr txBox="1"/>
          <p:nvPr/>
        </p:nvSpPr>
        <p:spPr bwMode="auto">
          <a:xfrm>
            <a:off x="315958" y="1951588"/>
            <a:ext cx="8224051" cy="374571"/>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spcBef>
                <a:spcPct val="50000"/>
              </a:spcBef>
            </a:pPr>
            <a:r>
              <a:rPr lang="en-US" altLang="ja-JP" sz="1600" dirty="0">
                <a:solidFill>
                  <a:schemeClr val="tx1"/>
                </a:solidFill>
                <a:latin typeface="メイリオ" panose="020B0604030504040204" pitchFamily="50" charset="-128"/>
                <a:ea typeface="メイリオ" panose="020B0604030504040204" pitchFamily="50" charset="-128"/>
              </a:rPr>
              <a:t>B</a:t>
            </a:r>
            <a:r>
              <a:rPr lang="ja-JP" altLang="en-US" sz="1600" dirty="0">
                <a:solidFill>
                  <a:schemeClr val="tx1"/>
                </a:solidFill>
                <a:latin typeface="メイリオ" panose="020B0604030504040204" pitchFamily="50" charset="-128"/>
                <a:ea typeface="メイリオ" panose="020B0604030504040204" pitchFamily="50" charset="-128"/>
              </a:rPr>
              <a:t> 部長が </a:t>
            </a:r>
            <a:r>
              <a:rPr lang="en-US" altLang="ja-JP" sz="1600" dirty="0">
                <a:solidFill>
                  <a:schemeClr val="tx1"/>
                </a:solidFill>
                <a:latin typeface="メイリオ" panose="020B0604030504040204" pitchFamily="50" charset="-128"/>
                <a:ea typeface="メイリオ" panose="020B0604030504040204" pitchFamily="50" charset="-128"/>
              </a:rPr>
              <a:t>A </a:t>
            </a:r>
            <a:r>
              <a:rPr lang="ja-JP" altLang="en-US" sz="1600" dirty="0">
                <a:solidFill>
                  <a:schemeClr val="tx1"/>
                </a:solidFill>
                <a:latin typeface="メイリオ" panose="020B0604030504040204" pitchFamily="50" charset="-128"/>
                <a:ea typeface="メイリオ" panose="020B0604030504040204" pitchFamily="50" charset="-128"/>
              </a:rPr>
              <a:t>さんの両脇腹を、後ろから両手で </a:t>
            </a:r>
            <a:r>
              <a:rPr lang="en-US" altLang="ja-JP" sz="1600" dirty="0">
                <a:solidFill>
                  <a:schemeClr val="tx1"/>
                </a:solidFill>
                <a:latin typeface="メイリオ" panose="020B0604030504040204" pitchFamily="50" charset="-128"/>
                <a:ea typeface="メイリオ" panose="020B0604030504040204" pitchFamily="50" charset="-128"/>
              </a:rPr>
              <a:t>15 </a:t>
            </a:r>
            <a:r>
              <a:rPr lang="ja-JP" altLang="en-US" sz="1600" dirty="0">
                <a:solidFill>
                  <a:schemeClr val="tx1"/>
                </a:solidFill>
                <a:latin typeface="メイリオ" panose="020B0604030504040204" pitchFamily="50" charset="-128"/>
                <a:ea typeface="メイリオ" panose="020B0604030504040204" pitchFamily="50" charset="-128"/>
              </a:rPr>
              <a:t>秒ほど掴んだ。</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2" name="楕円 11">
            <a:extLst>
              <a:ext uri="{FF2B5EF4-FFF2-40B4-BE49-F238E27FC236}">
                <a16:creationId xmlns:a16="http://schemas.microsoft.com/office/drawing/2014/main" id="{A8720AE5-6AD5-57F2-C6CD-999C49250294}"/>
              </a:ext>
            </a:extLst>
          </p:cNvPr>
          <p:cNvSpPr/>
          <p:nvPr/>
        </p:nvSpPr>
        <p:spPr>
          <a:xfrm>
            <a:off x="1392114" y="4317720"/>
            <a:ext cx="1393620" cy="749037"/>
          </a:xfrm>
          <a:prstGeom prst="ellipse">
            <a:avLst/>
          </a:prstGeom>
          <a:solidFill>
            <a:schemeClr val="accent2">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A </a:t>
            </a:r>
            <a:r>
              <a:rPr kumimoji="1" lang="ja-JP" altLang="en-US" sz="1200" dirty="0">
                <a:solidFill>
                  <a:schemeClr val="tx1"/>
                </a:solidFill>
                <a:latin typeface="メイリオ" panose="020B0604030504040204" pitchFamily="50" charset="-128"/>
                <a:ea typeface="メイリオ" panose="020B0604030504040204" pitchFamily="50" charset="-128"/>
              </a:rPr>
              <a:t>さんの</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証言</a:t>
            </a:r>
          </a:p>
        </p:txBody>
      </p:sp>
      <p:sp>
        <p:nvSpPr>
          <p:cNvPr id="13" name="四角形: 角を丸くする 12">
            <a:extLst>
              <a:ext uri="{FF2B5EF4-FFF2-40B4-BE49-F238E27FC236}">
                <a16:creationId xmlns:a16="http://schemas.microsoft.com/office/drawing/2014/main" id="{46669D7A-0D49-2CB1-198F-4666FBE4D2D1}"/>
              </a:ext>
            </a:extLst>
          </p:cNvPr>
          <p:cNvSpPr/>
          <p:nvPr/>
        </p:nvSpPr>
        <p:spPr>
          <a:xfrm>
            <a:off x="3923320" y="4255827"/>
            <a:ext cx="2526892" cy="749040"/>
          </a:xfrm>
          <a:prstGeom prst="roundRect">
            <a:avLst/>
          </a:prstGeom>
          <a:solidFill>
            <a:schemeClr val="accent3">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en-US" altLang="ja-JP" sz="1200" dirty="0">
                <a:solidFill>
                  <a:schemeClr val="tx1"/>
                </a:solidFill>
                <a:latin typeface="メイリオ" panose="020B0604030504040204" pitchFamily="50" charset="-128"/>
                <a:ea typeface="メイリオ" panose="020B0604030504040204" pitchFamily="50" charset="-128"/>
              </a:rPr>
              <a:t>A </a:t>
            </a:r>
            <a:r>
              <a:rPr kumimoji="1" lang="ja-JP" altLang="en-US" sz="1200" dirty="0">
                <a:solidFill>
                  <a:schemeClr val="tx1"/>
                </a:solidFill>
                <a:latin typeface="メイリオ" panose="020B0604030504040204" pitchFamily="50" charset="-128"/>
                <a:ea typeface="メイリオ" panose="020B0604030504040204" pitchFamily="50" charset="-128"/>
              </a:rPr>
              <a:t>さんが同僚 </a:t>
            </a:r>
            <a:r>
              <a:rPr kumimoji="1" lang="en-US" altLang="ja-JP" sz="1200" dirty="0">
                <a:solidFill>
                  <a:schemeClr val="tx1"/>
                </a:solidFill>
                <a:latin typeface="メイリオ" panose="020B0604030504040204" pitchFamily="50" charset="-128"/>
                <a:ea typeface="メイリオ" panose="020B0604030504040204" pitchFamily="50" charset="-128"/>
              </a:rPr>
              <a:t>D </a:t>
            </a:r>
            <a:r>
              <a:rPr kumimoji="1" lang="ja-JP" altLang="en-US" sz="1200" dirty="0">
                <a:solidFill>
                  <a:schemeClr val="tx1"/>
                </a:solidFill>
                <a:latin typeface="メイリオ" panose="020B0604030504040204" pitchFamily="50" charset="-128"/>
                <a:ea typeface="メイリオ" panose="020B0604030504040204" pitchFamily="50" charset="-128"/>
              </a:rPr>
              <a:t>に</a:t>
            </a:r>
            <a:r>
              <a:rPr kumimoji="1" lang="en-US" altLang="ja-JP" sz="1200" dirty="0">
                <a:solidFill>
                  <a:schemeClr val="tx1"/>
                </a:solidFill>
                <a:latin typeface="メイリオ" panose="020B0604030504040204" pitchFamily="50" charset="-128"/>
                <a:ea typeface="メイリオ" panose="020B0604030504040204" pitchFamily="50" charset="-128"/>
              </a:rPr>
              <a:t>LINE</a:t>
            </a:r>
            <a:r>
              <a:rPr kumimoji="1" lang="ja-JP" altLang="en-US" sz="1200" dirty="0">
                <a:solidFill>
                  <a:schemeClr val="tx1"/>
                </a:solidFill>
                <a:latin typeface="メイリオ" panose="020B0604030504040204" pitchFamily="50" charset="-128"/>
                <a:ea typeface="メイリオ" panose="020B0604030504040204" pitchFamily="50" charset="-128"/>
              </a:rPr>
              <a:t>メッセージを送って被害を相談</a:t>
            </a:r>
            <a:r>
              <a:rPr lang="ja-JP" altLang="en-US" sz="1200" dirty="0">
                <a:solidFill>
                  <a:schemeClr val="tx1"/>
                </a:solidFill>
                <a:latin typeface="メイリオ" panose="020B0604030504040204" pitchFamily="50" charset="-128"/>
                <a:ea typeface="メイリオ" panose="020B0604030504040204" pitchFamily="50" charset="-128"/>
              </a:rPr>
              <a:t>した事実</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78C8AA76-BBEC-7A5F-C983-8A77E0089339}"/>
              </a:ext>
            </a:extLst>
          </p:cNvPr>
          <p:cNvCxnSpPr>
            <a:cxnSpLocks/>
            <a:endCxn id="12" idx="6"/>
          </p:cNvCxnSpPr>
          <p:nvPr/>
        </p:nvCxnSpPr>
        <p:spPr>
          <a:xfrm flipH="1" flipV="1">
            <a:off x="2785734" y="4692239"/>
            <a:ext cx="1137586" cy="1202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6" name="テキスト ボックス 15">
            <a:extLst>
              <a:ext uri="{FF2B5EF4-FFF2-40B4-BE49-F238E27FC236}">
                <a16:creationId xmlns:a16="http://schemas.microsoft.com/office/drawing/2014/main" id="{3226F2A1-278A-7B3C-8570-A2F0F01CC44A}"/>
              </a:ext>
            </a:extLst>
          </p:cNvPr>
          <p:cNvSpPr txBox="1"/>
          <p:nvPr/>
        </p:nvSpPr>
        <p:spPr bwMode="auto">
          <a:xfrm>
            <a:off x="2759322" y="4728047"/>
            <a:ext cx="1218153" cy="553998"/>
          </a:xfrm>
          <a:prstGeom prst="rect">
            <a:avLst/>
          </a:prstGeom>
          <a:noFill/>
          <a:ln w="9525">
            <a:noFill/>
            <a:miter lim="800000"/>
            <a:headEnd/>
            <a:tailEnd/>
          </a:ln>
        </p:spPr>
        <p:txBody>
          <a:bodyPr wrap="square" rtlCol="0">
            <a:spAutoFit/>
          </a:bodyPr>
          <a:lstStyle/>
          <a:p>
            <a:pPr algn="ctr">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証言の</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信用性を推認</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cxnSp>
        <p:nvCxnSpPr>
          <p:cNvPr id="17" name="直線矢印コネクタ 16">
            <a:extLst>
              <a:ext uri="{FF2B5EF4-FFF2-40B4-BE49-F238E27FC236}">
                <a16:creationId xmlns:a16="http://schemas.microsoft.com/office/drawing/2014/main" id="{F25E1797-2503-FBAF-E671-B45C51A297DD}"/>
              </a:ext>
            </a:extLst>
          </p:cNvPr>
          <p:cNvCxnSpPr>
            <a:cxnSpLocks/>
            <a:stCxn id="13" idx="0"/>
          </p:cNvCxnSpPr>
          <p:nvPr/>
        </p:nvCxnSpPr>
        <p:spPr>
          <a:xfrm flipH="1" flipV="1">
            <a:off x="4311866" y="2456677"/>
            <a:ext cx="874900" cy="17991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0" name="直線矢印コネクタ 19">
            <a:extLst>
              <a:ext uri="{FF2B5EF4-FFF2-40B4-BE49-F238E27FC236}">
                <a16:creationId xmlns:a16="http://schemas.microsoft.com/office/drawing/2014/main" id="{9C9ED9BB-D6D2-5866-7747-CB9CF86C1790}"/>
              </a:ext>
            </a:extLst>
          </p:cNvPr>
          <p:cNvCxnSpPr>
            <a:cxnSpLocks/>
          </p:cNvCxnSpPr>
          <p:nvPr/>
        </p:nvCxnSpPr>
        <p:spPr>
          <a:xfrm flipV="1">
            <a:off x="5252963" y="4966225"/>
            <a:ext cx="0" cy="6572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0" name="四角形: 角を丸くする 29">
            <a:extLst>
              <a:ext uri="{FF2B5EF4-FFF2-40B4-BE49-F238E27FC236}">
                <a16:creationId xmlns:a16="http://schemas.microsoft.com/office/drawing/2014/main" id="{A338B1F2-ECDF-62F1-4FB6-B9FB907CABA8}"/>
              </a:ext>
            </a:extLst>
          </p:cNvPr>
          <p:cNvSpPr/>
          <p:nvPr/>
        </p:nvSpPr>
        <p:spPr>
          <a:xfrm>
            <a:off x="3891548" y="5564024"/>
            <a:ext cx="2526892" cy="749040"/>
          </a:xfrm>
          <a:prstGeom prst="round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en-US" altLang="ja-JP" sz="1200" dirty="0">
                <a:solidFill>
                  <a:schemeClr val="tx1"/>
                </a:solidFill>
                <a:latin typeface="メイリオ" panose="020B0604030504040204" pitchFamily="50" charset="-128"/>
                <a:ea typeface="メイリオ" panose="020B0604030504040204" pitchFamily="50" charset="-128"/>
              </a:rPr>
              <a:t>A </a:t>
            </a:r>
            <a:r>
              <a:rPr kumimoji="1" lang="ja-JP" altLang="en-US" sz="1200" dirty="0">
                <a:solidFill>
                  <a:schemeClr val="tx1"/>
                </a:solidFill>
                <a:latin typeface="メイリオ" panose="020B0604030504040204" pitchFamily="50" charset="-128"/>
                <a:ea typeface="メイリオ" panose="020B0604030504040204" pitchFamily="50" charset="-128"/>
              </a:rPr>
              <a:t>さんが同僚 </a:t>
            </a:r>
            <a:r>
              <a:rPr kumimoji="1" lang="en-US" altLang="ja-JP" sz="1200" dirty="0">
                <a:solidFill>
                  <a:schemeClr val="tx1"/>
                </a:solidFill>
                <a:latin typeface="メイリオ" panose="020B0604030504040204" pitchFamily="50" charset="-128"/>
                <a:ea typeface="メイリオ" panose="020B0604030504040204" pitchFamily="50" charset="-128"/>
              </a:rPr>
              <a:t>D </a:t>
            </a:r>
            <a:r>
              <a:rPr kumimoji="1" lang="ja-JP" altLang="en-US" sz="1200" dirty="0">
                <a:solidFill>
                  <a:schemeClr val="tx1"/>
                </a:solidFill>
                <a:latin typeface="メイリオ" panose="020B0604030504040204" pitchFamily="50" charset="-128"/>
                <a:ea typeface="メイリオ" panose="020B0604030504040204" pitchFamily="50" charset="-128"/>
              </a:rPr>
              <a:t>に送った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en-US" altLang="ja-JP" sz="1200" dirty="0">
                <a:solidFill>
                  <a:schemeClr val="tx1"/>
                </a:solidFill>
                <a:latin typeface="メイリオ" panose="020B0604030504040204" pitchFamily="50" charset="-128"/>
                <a:ea typeface="メイリオ" panose="020B0604030504040204" pitchFamily="50" charset="-128"/>
              </a:rPr>
              <a:t>LINE</a:t>
            </a:r>
            <a:r>
              <a:rPr lang="ja-JP" altLang="en-US" sz="1200" dirty="0">
                <a:solidFill>
                  <a:schemeClr val="tx1"/>
                </a:solidFill>
                <a:latin typeface="メイリオ" panose="020B0604030504040204" pitchFamily="50" charset="-128"/>
                <a:ea typeface="メイリオ" panose="020B0604030504040204" pitchFamily="50" charset="-128"/>
              </a:rPr>
              <a:t>メッセージの存在</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111E622B-9702-7F22-5619-656C6FE81FBC}"/>
              </a:ext>
            </a:extLst>
          </p:cNvPr>
          <p:cNvSpPr txBox="1"/>
          <p:nvPr/>
        </p:nvSpPr>
        <p:spPr bwMode="auto">
          <a:xfrm>
            <a:off x="4094582" y="5102390"/>
            <a:ext cx="1218153" cy="346249"/>
          </a:xfrm>
          <a:prstGeom prst="rect">
            <a:avLst/>
          </a:prstGeom>
          <a:noFill/>
          <a:ln w="9525">
            <a:noFill/>
            <a:miter lim="800000"/>
            <a:headEnd/>
            <a:tailEnd/>
          </a:ln>
        </p:spPr>
        <p:txBody>
          <a:bodyPr wrap="square" rtlCol="0">
            <a:spAutoFit/>
          </a:bodyPr>
          <a:lstStyle/>
          <a:p>
            <a:pPr algn="ctr">
              <a:lnSpc>
                <a:spcPct val="150000"/>
              </a:lnSpc>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証拠から認定</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32" name="四角形: 角を丸くする 31">
            <a:extLst>
              <a:ext uri="{FF2B5EF4-FFF2-40B4-BE49-F238E27FC236}">
                <a16:creationId xmlns:a16="http://schemas.microsoft.com/office/drawing/2014/main" id="{CE116F90-C948-78B4-0343-0028C3DDAABB}"/>
              </a:ext>
            </a:extLst>
          </p:cNvPr>
          <p:cNvSpPr/>
          <p:nvPr/>
        </p:nvSpPr>
        <p:spPr>
          <a:xfrm>
            <a:off x="6845788" y="4242230"/>
            <a:ext cx="1860605" cy="723995"/>
          </a:xfrm>
          <a:prstGeom prst="roundRect">
            <a:avLst/>
          </a:prstGeom>
          <a:solidFill>
            <a:schemeClr val="accent3">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午後 </a:t>
            </a:r>
            <a:r>
              <a:rPr kumimoji="1" lang="en-US" altLang="ja-JP" sz="1200" dirty="0">
                <a:solidFill>
                  <a:schemeClr val="tx1"/>
                </a:solidFill>
                <a:latin typeface="メイリオ" panose="020B0604030504040204" pitchFamily="50" charset="-128"/>
                <a:ea typeface="メイリオ" panose="020B0604030504040204" pitchFamily="50" charset="-128"/>
              </a:rPr>
              <a:t>2</a:t>
            </a:r>
            <a:r>
              <a:rPr kumimoji="1" lang="ja-JP" altLang="en-US" sz="1200" dirty="0">
                <a:solidFill>
                  <a:schemeClr val="tx1"/>
                </a:solidFill>
                <a:latin typeface="メイリオ" panose="020B0604030504040204" pitchFamily="50" charset="-128"/>
                <a:ea typeface="メイリオ" panose="020B0604030504040204" pitchFamily="50" charset="-128"/>
              </a:rPr>
              <a:t> 時</a:t>
            </a:r>
            <a:r>
              <a:rPr lang="en-US" altLang="ja-JP" sz="1200" dirty="0">
                <a:solidFill>
                  <a:schemeClr val="tx1"/>
                </a:solidFill>
                <a:latin typeface="メイリオ" panose="020B0604030504040204" pitchFamily="50" charset="-128"/>
                <a:ea typeface="メイリオ" panose="020B0604030504040204" pitchFamily="50" charset="-128"/>
              </a:rPr>
              <a:t> 15 </a:t>
            </a:r>
            <a:r>
              <a:rPr lang="ja-JP" altLang="en-US" sz="1200" dirty="0">
                <a:solidFill>
                  <a:schemeClr val="tx1"/>
                </a:solidFill>
                <a:latin typeface="メイリオ" panose="020B0604030504040204" pitchFamily="50" charset="-128"/>
                <a:ea typeface="メイリオ" panose="020B0604030504040204" pitchFamily="50" charset="-128"/>
              </a:rPr>
              <a:t>分</a:t>
            </a:r>
            <a:r>
              <a:rPr kumimoji="1" lang="ja-JP" altLang="en-US" sz="1200" dirty="0">
                <a:solidFill>
                  <a:schemeClr val="tx1"/>
                </a:solidFill>
                <a:latin typeface="メイリオ" panose="020B0604030504040204" pitchFamily="50" charset="-128"/>
                <a:ea typeface="メイリオ" panose="020B0604030504040204" pitchFamily="50" charset="-128"/>
              </a:rPr>
              <a:t>頃、</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lang="en-US" altLang="ja-JP" sz="1200" dirty="0">
                <a:solidFill>
                  <a:schemeClr val="tx1"/>
                </a:solidFill>
                <a:latin typeface="メイリオ" panose="020B0604030504040204" pitchFamily="50" charset="-128"/>
                <a:ea typeface="メイリオ" panose="020B0604030504040204" pitchFamily="50" charset="-128"/>
              </a:rPr>
              <a:t>A </a:t>
            </a:r>
            <a:r>
              <a:rPr lang="ja-JP" altLang="en-US" sz="1200" dirty="0">
                <a:solidFill>
                  <a:schemeClr val="tx1"/>
                </a:solidFill>
                <a:latin typeface="メイリオ" panose="020B0604030504040204" pitchFamily="50" charset="-128"/>
                <a:ea typeface="メイリオ" panose="020B0604030504040204" pitchFamily="50" charset="-128"/>
              </a:rPr>
              <a:t>さんが廊下で</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泣いていた事実</a:t>
            </a:r>
            <a:endParaRPr lang="en-US" altLang="ja-JP" sz="1200" dirty="0">
              <a:solidFill>
                <a:schemeClr val="tx1"/>
              </a:solidFill>
              <a:latin typeface="メイリオ" panose="020B0604030504040204" pitchFamily="50" charset="-128"/>
              <a:ea typeface="メイリオ" panose="020B0604030504040204" pitchFamily="50" charset="-128"/>
            </a:endParaRPr>
          </a:p>
        </p:txBody>
      </p:sp>
      <p:cxnSp>
        <p:nvCxnSpPr>
          <p:cNvPr id="34" name="直線矢印コネクタ 33">
            <a:extLst>
              <a:ext uri="{FF2B5EF4-FFF2-40B4-BE49-F238E27FC236}">
                <a16:creationId xmlns:a16="http://schemas.microsoft.com/office/drawing/2014/main" id="{FEDAE759-0AE7-51F2-FBAB-0AADB86D2FBF}"/>
              </a:ext>
            </a:extLst>
          </p:cNvPr>
          <p:cNvCxnSpPr>
            <a:cxnSpLocks/>
            <a:stCxn id="32" idx="0"/>
          </p:cNvCxnSpPr>
          <p:nvPr/>
        </p:nvCxnSpPr>
        <p:spPr>
          <a:xfrm flipH="1" flipV="1">
            <a:off x="4299236" y="2368595"/>
            <a:ext cx="3476855" cy="187363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6" name="テキスト ボックス 35">
            <a:extLst>
              <a:ext uri="{FF2B5EF4-FFF2-40B4-BE49-F238E27FC236}">
                <a16:creationId xmlns:a16="http://schemas.microsoft.com/office/drawing/2014/main" id="{2E867C25-908C-03B0-A8A1-3FD119E26113}"/>
              </a:ext>
            </a:extLst>
          </p:cNvPr>
          <p:cNvSpPr txBox="1"/>
          <p:nvPr/>
        </p:nvSpPr>
        <p:spPr bwMode="auto">
          <a:xfrm>
            <a:off x="4643886" y="3374745"/>
            <a:ext cx="1218153" cy="346249"/>
          </a:xfrm>
          <a:prstGeom prst="rect">
            <a:avLst/>
          </a:prstGeom>
          <a:noFill/>
          <a:ln w="9525">
            <a:noFill/>
            <a:miter lim="800000"/>
            <a:headEnd/>
            <a:tailEnd/>
          </a:ln>
        </p:spPr>
        <p:txBody>
          <a:bodyPr wrap="square" rtlCol="0">
            <a:spAutoFit/>
          </a:bodyPr>
          <a:lstStyle/>
          <a:p>
            <a:pPr algn="ctr">
              <a:lnSpc>
                <a:spcPct val="150000"/>
              </a:lnSpc>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推認</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49009FBD-C7BB-2EA3-4E1B-BE9E8E540D96}"/>
              </a:ext>
            </a:extLst>
          </p:cNvPr>
          <p:cNvSpPr txBox="1"/>
          <p:nvPr/>
        </p:nvSpPr>
        <p:spPr bwMode="auto">
          <a:xfrm>
            <a:off x="6732240" y="3360859"/>
            <a:ext cx="1218153" cy="346249"/>
          </a:xfrm>
          <a:prstGeom prst="rect">
            <a:avLst/>
          </a:prstGeom>
          <a:noFill/>
          <a:ln w="9525">
            <a:noFill/>
            <a:miter lim="800000"/>
            <a:headEnd/>
            <a:tailEnd/>
          </a:ln>
        </p:spPr>
        <p:txBody>
          <a:bodyPr wrap="square" rtlCol="0">
            <a:spAutoFit/>
          </a:bodyPr>
          <a:lstStyle/>
          <a:p>
            <a:pPr algn="ctr">
              <a:lnSpc>
                <a:spcPct val="150000"/>
              </a:lnSpc>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推認</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07B47D9-7601-7653-A0F1-5BF75C04C5D6}"/>
              </a:ext>
            </a:extLst>
          </p:cNvPr>
          <p:cNvSpPr txBox="1"/>
          <p:nvPr/>
        </p:nvSpPr>
        <p:spPr bwMode="auto">
          <a:xfrm>
            <a:off x="2063297" y="3349870"/>
            <a:ext cx="1828251" cy="553998"/>
          </a:xfrm>
          <a:prstGeom prst="rect">
            <a:avLst/>
          </a:prstGeom>
          <a:noFill/>
          <a:ln w="9525">
            <a:noFill/>
            <a:miter lim="800000"/>
            <a:headEnd/>
            <a:tailEnd/>
          </a:ln>
        </p:spPr>
        <p:txBody>
          <a:bodyPr wrap="square" rtlCol="0">
            <a:spAutoFit/>
          </a:bodyPr>
          <a:lstStyle/>
          <a:p>
            <a:pPr algn="ctr">
              <a:spcBef>
                <a:spcPct val="50000"/>
              </a:spcBef>
            </a:pPr>
            <a:r>
              <a:rPr lang="en-US" altLang="ja-JP" sz="1200" dirty="0">
                <a:solidFill>
                  <a:sysClr val="windowText" lastClr="000000"/>
                </a:solidFill>
                <a:latin typeface="メイリオ" panose="020B0604030504040204" pitchFamily="50" charset="-128"/>
                <a:ea typeface="メイリオ" panose="020B0604030504040204" pitchFamily="50" charset="-128"/>
              </a:rPr>
              <a:t>A</a:t>
            </a:r>
            <a:r>
              <a:rPr lang="ja-JP" altLang="en-US" sz="1200" dirty="0">
                <a:solidFill>
                  <a:sysClr val="windowText" lastClr="000000"/>
                </a:solidFill>
                <a:latin typeface="メイリオ" panose="020B0604030504040204" pitchFamily="50" charset="-128"/>
                <a:ea typeface="メイリオ" panose="020B0604030504040204" pitchFamily="50" charset="-128"/>
              </a:rPr>
              <a:t>さんの証言の</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信用性を要検討</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40" name="四角形: 角を丸くする 39">
            <a:extLst>
              <a:ext uri="{FF2B5EF4-FFF2-40B4-BE49-F238E27FC236}">
                <a16:creationId xmlns:a16="http://schemas.microsoft.com/office/drawing/2014/main" id="{2390F4EE-BB74-E875-3A75-8498DECE7CD9}"/>
              </a:ext>
            </a:extLst>
          </p:cNvPr>
          <p:cNvSpPr/>
          <p:nvPr/>
        </p:nvSpPr>
        <p:spPr>
          <a:xfrm>
            <a:off x="6588224" y="5564024"/>
            <a:ext cx="2375734" cy="749040"/>
          </a:xfrm>
          <a:prstGeom prst="round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altLang="ja-JP" sz="1200" dirty="0">
                <a:solidFill>
                  <a:schemeClr val="tx1"/>
                </a:solidFill>
                <a:latin typeface="メイリオ" panose="020B0604030504040204" pitchFamily="50" charset="-128"/>
                <a:ea typeface="メイリオ" panose="020B0604030504040204" pitchFamily="50" charset="-128"/>
              </a:rPr>
              <a:t>A</a:t>
            </a:r>
            <a:r>
              <a:rPr lang="ja-JP" altLang="en-US" sz="1200" dirty="0">
                <a:solidFill>
                  <a:schemeClr val="tx1"/>
                </a:solidFill>
                <a:latin typeface="メイリオ" panose="020B0604030504040204" pitchFamily="50" charset="-128"/>
                <a:ea typeface="メイリオ" panose="020B0604030504040204" pitchFamily="50" charset="-128"/>
              </a:rPr>
              <a:t> さんがコピー用紙を持って</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rPr>
              <a:t>廊下で泣いていた姿を目撃したという先輩 </a:t>
            </a:r>
            <a:r>
              <a:rPr lang="en-US" altLang="ja-JP" sz="1200" dirty="0">
                <a:solidFill>
                  <a:schemeClr val="tx1"/>
                </a:solidFill>
                <a:latin typeface="メイリオ" panose="020B0604030504040204" pitchFamily="50" charset="-128"/>
                <a:ea typeface="メイリオ" panose="020B0604030504040204" pitchFamily="50" charset="-128"/>
              </a:rPr>
              <a:t>C </a:t>
            </a:r>
            <a:r>
              <a:rPr lang="ja-JP" altLang="en-US" sz="1200" dirty="0">
                <a:solidFill>
                  <a:schemeClr val="tx1"/>
                </a:solidFill>
                <a:latin typeface="メイリオ" panose="020B0604030504040204" pitchFamily="50" charset="-128"/>
                <a:ea typeface="メイリオ" panose="020B0604030504040204" pitchFamily="50" charset="-128"/>
              </a:rPr>
              <a:t>の証言</a:t>
            </a:r>
            <a:endParaRPr lang="en-US" altLang="ja-JP" sz="1200" dirty="0">
              <a:solidFill>
                <a:schemeClr val="tx1"/>
              </a:solidFill>
              <a:latin typeface="メイリオ" panose="020B0604030504040204" pitchFamily="50" charset="-128"/>
              <a:ea typeface="メイリオ" panose="020B0604030504040204" pitchFamily="50" charset="-128"/>
            </a:endParaRPr>
          </a:p>
        </p:txBody>
      </p:sp>
      <p:cxnSp>
        <p:nvCxnSpPr>
          <p:cNvPr id="44" name="直線矢印コネクタ 43">
            <a:extLst>
              <a:ext uri="{FF2B5EF4-FFF2-40B4-BE49-F238E27FC236}">
                <a16:creationId xmlns:a16="http://schemas.microsoft.com/office/drawing/2014/main" id="{A43072A8-F55F-8FC0-DCD6-6142A34D0AED}"/>
              </a:ext>
            </a:extLst>
          </p:cNvPr>
          <p:cNvCxnSpPr>
            <a:cxnSpLocks/>
            <a:stCxn id="40" idx="0"/>
            <a:endCxn id="32" idx="2"/>
          </p:cNvCxnSpPr>
          <p:nvPr/>
        </p:nvCxnSpPr>
        <p:spPr>
          <a:xfrm flipV="1">
            <a:off x="7776091" y="4966225"/>
            <a:ext cx="0" cy="597799"/>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テキスト ボックス 46">
            <a:extLst>
              <a:ext uri="{FF2B5EF4-FFF2-40B4-BE49-F238E27FC236}">
                <a16:creationId xmlns:a16="http://schemas.microsoft.com/office/drawing/2014/main" id="{B7FE0351-485A-1E2B-56FE-C165FB476CA1}"/>
              </a:ext>
            </a:extLst>
          </p:cNvPr>
          <p:cNvSpPr txBox="1"/>
          <p:nvPr/>
        </p:nvSpPr>
        <p:spPr bwMode="auto">
          <a:xfrm>
            <a:off x="6610822" y="5079483"/>
            <a:ext cx="1142671" cy="461665"/>
          </a:xfrm>
          <a:prstGeom prst="rect">
            <a:avLst/>
          </a:prstGeom>
          <a:noFill/>
          <a:ln w="9525">
            <a:noFill/>
            <a:miter lim="800000"/>
            <a:headEnd/>
            <a:tailEnd/>
          </a:ln>
        </p:spPr>
        <p:txBody>
          <a:bodyPr wrap="square" rtlCol="0">
            <a:spAutoFit/>
          </a:bodyPr>
          <a:lstStyle/>
          <a:p>
            <a:pPr algn="ctr">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証言の信用性を検討</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cxnSp>
        <p:nvCxnSpPr>
          <p:cNvPr id="49" name="直線矢印コネクタ 48">
            <a:extLst>
              <a:ext uri="{FF2B5EF4-FFF2-40B4-BE49-F238E27FC236}">
                <a16:creationId xmlns:a16="http://schemas.microsoft.com/office/drawing/2014/main" id="{C0DD6222-F8FA-4498-C221-A676BE1BDB06}"/>
              </a:ext>
            </a:extLst>
          </p:cNvPr>
          <p:cNvCxnSpPr>
            <a:cxnSpLocks/>
            <a:stCxn id="12" idx="0"/>
          </p:cNvCxnSpPr>
          <p:nvPr/>
        </p:nvCxnSpPr>
        <p:spPr>
          <a:xfrm flipV="1">
            <a:off x="2088924" y="2423631"/>
            <a:ext cx="2170271" cy="1894089"/>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4" name="四角形: 角を丸くする 63">
            <a:extLst>
              <a:ext uri="{FF2B5EF4-FFF2-40B4-BE49-F238E27FC236}">
                <a16:creationId xmlns:a16="http://schemas.microsoft.com/office/drawing/2014/main" id="{05FD97A4-5107-906A-59F1-3E9C1C9FBBA5}"/>
              </a:ext>
            </a:extLst>
          </p:cNvPr>
          <p:cNvSpPr/>
          <p:nvPr/>
        </p:nvSpPr>
        <p:spPr>
          <a:xfrm>
            <a:off x="175483" y="3214270"/>
            <a:ext cx="1776998" cy="834304"/>
          </a:xfrm>
          <a:prstGeom prst="roundRect">
            <a:avLst/>
          </a:prstGeom>
          <a:solidFill>
            <a:schemeClr val="accent5">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B </a:t>
            </a:r>
            <a:r>
              <a:rPr kumimoji="1" lang="ja-JP" altLang="en-US" sz="1200" dirty="0">
                <a:solidFill>
                  <a:schemeClr val="tx1"/>
                </a:solidFill>
                <a:latin typeface="メイリオ" panose="020B0604030504040204" pitchFamily="50" charset="-128"/>
                <a:ea typeface="メイリオ" panose="020B0604030504040204" pitchFamily="50" charset="-128"/>
              </a:rPr>
              <a:t>部長と </a:t>
            </a:r>
            <a:r>
              <a:rPr kumimoji="1" lang="en-US" altLang="ja-JP" sz="1200" dirty="0">
                <a:solidFill>
                  <a:schemeClr val="tx1"/>
                </a:solidFill>
                <a:latin typeface="メイリオ" panose="020B0604030504040204" pitchFamily="50" charset="-128"/>
                <a:ea typeface="メイリオ" panose="020B0604030504040204" pitchFamily="50" charset="-128"/>
              </a:rPr>
              <a:t>A </a:t>
            </a:r>
            <a:r>
              <a:rPr lang="ja-JP" altLang="en-US" sz="1200" dirty="0">
                <a:solidFill>
                  <a:schemeClr val="tx1"/>
                </a:solidFill>
                <a:latin typeface="メイリオ" panose="020B0604030504040204" pitchFamily="50" charset="-128"/>
                <a:ea typeface="メイリオ" panose="020B0604030504040204" pitchFamily="50" charset="-128"/>
              </a:rPr>
              <a:t>さん</a:t>
            </a:r>
            <a:r>
              <a:rPr kumimoji="1" lang="ja-JP" altLang="en-US" sz="1200" dirty="0">
                <a:solidFill>
                  <a:schemeClr val="tx1"/>
                </a:solidFill>
                <a:latin typeface="メイリオ" panose="020B0604030504040204" pitchFamily="50" charset="-128"/>
                <a:ea typeface="メイリオ" panose="020B0604030504040204" pitchFamily="50" charset="-128"/>
              </a:rPr>
              <a:t>の距離が近かったことを全従業員が認識していない事実</a:t>
            </a:r>
          </a:p>
        </p:txBody>
      </p:sp>
      <p:cxnSp>
        <p:nvCxnSpPr>
          <p:cNvPr id="65" name="直線矢印コネクタ 64">
            <a:extLst>
              <a:ext uri="{FF2B5EF4-FFF2-40B4-BE49-F238E27FC236}">
                <a16:creationId xmlns:a16="http://schemas.microsoft.com/office/drawing/2014/main" id="{9C3F7BBC-2483-32F9-5515-97573B747F25}"/>
              </a:ext>
            </a:extLst>
          </p:cNvPr>
          <p:cNvCxnSpPr>
            <a:cxnSpLocks/>
          </p:cNvCxnSpPr>
          <p:nvPr/>
        </p:nvCxnSpPr>
        <p:spPr>
          <a:xfrm flipV="1">
            <a:off x="1021233" y="2368781"/>
            <a:ext cx="3237962" cy="817381"/>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72" name="テキスト ボックス 71">
            <a:extLst>
              <a:ext uri="{FF2B5EF4-FFF2-40B4-BE49-F238E27FC236}">
                <a16:creationId xmlns:a16="http://schemas.microsoft.com/office/drawing/2014/main" id="{45A76D8E-809C-CE8F-AB71-A5E74FD67CB3}"/>
              </a:ext>
            </a:extLst>
          </p:cNvPr>
          <p:cNvSpPr txBox="1"/>
          <p:nvPr/>
        </p:nvSpPr>
        <p:spPr bwMode="auto">
          <a:xfrm>
            <a:off x="236245" y="2638973"/>
            <a:ext cx="2526891" cy="276999"/>
          </a:xfrm>
          <a:prstGeom prst="rect">
            <a:avLst/>
          </a:prstGeom>
          <a:noFill/>
          <a:ln w="9525">
            <a:noFill/>
            <a:miter lim="800000"/>
            <a:headEnd/>
            <a:tailEnd/>
          </a:ln>
        </p:spPr>
        <p:txBody>
          <a:bodyPr wrap="square" rtlCol="0">
            <a:spAutoFit/>
          </a:bodyPr>
          <a:lstStyle/>
          <a:p>
            <a:pPr algn="ctr">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事実の存在を否定する要素</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73" name="四角形: 角を丸くする 72">
            <a:extLst>
              <a:ext uri="{FF2B5EF4-FFF2-40B4-BE49-F238E27FC236}">
                <a16:creationId xmlns:a16="http://schemas.microsoft.com/office/drawing/2014/main" id="{92D74FB3-4A8C-96B8-88D6-7F65D9009C4E}"/>
              </a:ext>
            </a:extLst>
          </p:cNvPr>
          <p:cNvSpPr/>
          <p:nvPr/>
        </p:nvSpPr>
        <p:spPr>
          <a:xfrm>
            <a:off x="158622" y="5526543"/>
            <a:ext cx="1793859" cy="749040"/>
          </a:xfrm>
          <a:prstGeom prst="round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従業員への</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ヒアリング結果</a:t>
            </a:r>
          </a:p>
        </p:txBody>
      </p:sp>
      <p:cxnSp>
        <p:nvCxnSpPr>
          <p:cNvPr id="74" name="直線矢印コネクタ 73">
            <a:extLst>
              <a:ext uri="{FF2B5EF4-FFF2-40B4-BE49-F238E27FC236}">
                <a16:creationId xmlns:a16="http://schemas.microsoft.com/office/drawing/2014/main" id="{214889C7-6010-7FDF-9E5B-2063E017F4E2}"/>
              </a:ext>
            </a:extLst>
          </p:cNvPr>
          <p:cNvCxnSpPr>
            <a:cxnSpLocks/>
            <a:stCxn id="73" idx="0"/>
            <a:endCxn id="64" idx="2"/>
          </p:cNvCxnSpPr>
          <p:nvPr/>
        </p:nvCxnSpPr>
        <p:spPr>
          <a:xfrm flipV="1">
            <a:off x="1055552" y="4048574"/>
            <a:ext cx="8430" cy="14779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8" name="テキスト ボックス 77">
            <a:extLst>
              <a:ext uri="{FF2B5EF4-FFF2-40B4-BE49-F238E27FC236}">
                <a16:creationId xmlns:a16="http://schemas.microsoft.com/office/drawing/2014/main" id="{C78E2772-2865-B3E6-165E-838C07EBA59C}"/>
              </a:ext>
            </a:extLst>
          </p:cNvPr>
          <p:cNvSpPr txBox="1"/>
          <p:nvPr/>
        </p:nvSpPr>
        <p:spPr bwMode="auto">
          <a:xfrm>
            <a:off x="98390" y="4819616"/>
            <a:ext cx="1218153" cy="346249"/>
          </a:xfrm>
          <a:prstGeom prst="rect">
            <a:avLst/>
          </a:prstGeom>
          <a:noFill/>
          <a:ln w="9525">
            <a:noFill/>
            <a:miter lim="800000"/>
            <a:headEnd/>
            <a:tailEnd/>
          </a:ln>
        </p:spPr>
        <p:txBody>
          <a:bodyPr wrap="square" rtlCol="0">
            <a:spAutoFit/>
          </a:bodyPr>
          <a:lstStyle/>
          <a:p>
            <a:pPr algn="ctr">
              <a:lnSpc>
                <a:spcPct val="150000"/>
              </a:lnSpc>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認定</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5721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30</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証言の信用性を判断するポイント</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13" name="表 13">
            <a:extLst>
              <a:ext uri="{FF2B5EF4-FFF2-40B4-BE49-F238E27FC236}">
                <a16:creationId xmlns:a16="http://schemas.microsoft.com/office/drawing/2014/main" id="{483FD53C-4A23-16B7-D13D-CEFD8B0F2B2A}"/>
              </a:ext>
            </a:extLst>
          </p:cNvPr>
          <p:cNvGraphicFramePr>
            <a:graphicFrameLocks noGrp="1"/>
          </p:cNvGraphicFramePr>
          <p:nvPr>
            <p:extLst>
              <p:ext uri="{D42A27DB-BD31-4B8C-83A1-F6EECF244321}">
                <p14:modId xmlns:p14="http://schemas.microsoft.com/office/powerpoint/2010/main" val="2407350449"/>
              </p:ext>
            </p:extLst>
          </p:nvPr>
        </p:nvGraphicFramePr>
        <p:xfrm>
          <a:off x="486830" y="2053439"/>
          <a:ext cx="8117618" cy="4100215"/>
        </p:xfrm>
        <a:graphic>
          <a:graphicData uri="http://schemas.openxmlformats.org/drawingml/2006/table">
            <a:tbl>
              <a:tblPr firstRow="1" bandRow="1">
                <a:tableStyleId>{EB344D84-9AFB-497E-A393-DC336BA19D2E}</a:tableStyleId>
              </a:tblPr>
              <a:tblGrid>
                <a:gridCol w="1916366">
                  <a:extLst>
                    <a:ext uri="{9D8B030D-6E8A-4147-A177-3AD203B41FA5}">
                      <a16:colId xmlns:a16="http://schemas.microsoft.com/office/drawing/2014/main" val="427941892"/>
                    </a:ext>
                  </a:extLst>
                </a:gridCol>
                <a:gridCol w="2845365">
                  <a:extLst>
                    <a:ext uri="{9D8B030D-6E8A-4147-A177-3AD203B41FA5}">
                      <a16:colId xmlns:a16="http://schemas.microsoft.com/office/drawing/2014/main" val="3104565442"/>
                    </a:ext>
                  </a:extLst>
                </a:gridCol>
                <a:gridCol w="3355887">
                  <a:extLst>
                    <a:ext uri="{9D8B030D-6E8A-4147-A177-3AD203B41FA5}">
                      <a16:colId xmlns:a16="http://schemas.microsoft.com/office/drawing/2014/main" val="1664010217"/>
                    </a:ext>
                  </a:extLst>
                </a:gridCol>
              </a:tblGrid>
              <a:tr h="513222">
                <a:tc>
                  <a:txBody>
                    <a:bodyPr/>
                    <a:lstStyle/>
                    <a:p>
                      <a:pPr algn="l"/>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信用できる方向に傾く場合</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信用できない方向に傾く場合</a:t>
                      </a:r>
                    </a:p>
                  </a:txBody>
                  <a:tcPr anchor="ctr"/>
                </a:tc>
                <a:extLst>
                  <a:ext uri="{0D108BD9-81ED-4DB2-BD59-A6C34878D82A}">
                    <a16:rowId xmlns:a16="http://schemas.microsoft.com/office/drawing/2014/main" val="581093680"/>
                  </a:ext>
                </a:extLst>
              </a:tr>
              <a:tr h="717105">
                <a:tc>
                  <a:txBody>
                    <a:bodyPr/>
                    <a:lstStyle/>
                    <a:p>
                      <a:pPr algn="ctr"/>
                      <a:r>
                        <a:rPr kumimoji="1" lang="ja-JP" altLang="en-US" sz="1400" dirty="0">
                          <a:latin typeface="メイリオ" panose="020B0604030504040204" pitchFamily="50" charset="-128"/>
                          <a:ea typeface="メイリオ" panose="020B0604030504040204" pitchFamily="50" charset="-128"/>
                        </a:rPr>
                        <a:t>客観的証拠との</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整合性</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客観証拠と整合する</a:t>
                      </a:r>
                      <a:endParaRPr kumimoji="1" lang="en-US" altLang="ja-JP" sz="1200" dirty="0">
                        <a:latin typeface="メイリオ" panose="020B0604030504040204" pitchFamily="50" charset="-128"/>
                        <a:ea typeface="メイリオ" panose="020B0604030504040204" pitchFamily="50" charset="-128"/>
                      </a:endParaRP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客観証拠と整合しない・矛盾がある</a:t>
                      </a:r>
                    </a:p>
                  </a:txBody>
                  <a:tcPr anchor="ctr"/>
                </a:tc>
                <a:extLst>
                  <a:ext uri="{0D108BD9-81ED-4DB2-BD59-A6C34878D82A}">
                    <a16:rowId xmlns:a16="http://schemas.microsoft.com/office/drawing/2014/main" val="3483547382"/>
                  </a:ext>
                </a:extLst>
              </a:tr>
              <a:tr h="513222">
                <a:tc>
                  <a:txBody>
                    <a:bodyPr/>
                    <a:lstStyle/>
                    <a:p>
                      <a:pPr algn="ctr"/>
                      <a:r>
                        <a:rPr kumimoji="1" lang="ja-JP" altLang="en-US" sz="1400" dirty="0">
                          <a:latin typeface="メイリオ" panose="020B0604030504040204" pitchFamily="50" charset="-128"/>
                          <a:ea typeface="メイリオ" panose="020B0604030504040204" pitchFamily="50" charset="-128"/>
                        </a:rPr>
                        <a:t>証言内容の一貫性</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話の内容が一貫している</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一貫していない</a:t>
                      </a:r>
                      <a:endParaRPr kumimoji="1" lang="en-US" altLang="ja-JP" sz="1200" dirty="0">
                        <a:latin typeface="メイリオ" panose="020B0604030504040204" pitchFamily="50" charset="-128"/>
                        <a:ea typeface="メイリオ" panose="020B0604030504040204" pitchFamily="50" charset="-128"/>
                      </a:endParaRPr>
                    </a:p>
                    <a:p>
                      <a:pPr algn="ctr">
                        <a:lnSpc>
                          <a:spcPct val="150000"/>
                        </a:lnSpc>
                      </a:pPr>
                      <a:r>
                        <a:rPr kumimoji="1" lang="ja-JP" altLang="en-US" sz="1200" dirty="0">
                          <a:latin typeface="メイリオ" panose="020B0604030504040204" pitchFamily="50" charset="-128"/>
                          <a:ea typeface="メイリオ" panose="020B0604030504040204" pitchFamily="50" charset="-128"/>
                        </a:rPr>
                        <a:t>合理的な理由がない</a:t>
                      </a:r>
                    </a:p>
                  </a:txBody>
                  <a:tcPr anchor="ctr"/>
                </a:tc>
                <a:extLst>
                  <a:ext uri="{0D108BD9-81ED-4DB2-BD59-A6C34878D82A}">
                    <a16:rowId xmlns:a16="http://schemas.microsoft.com/office/drawing/2014/main" val="2431302571"/>
                  </a:ext>
                </a:extLst>
              </a:tr>
              <a:tr h="717105">
                <a:tc>
                  <a:txBody>
                    <a:bodyPr/>
                    <a:lstStyle/>
                    <a:p>
                      <a:pPr algn="ctr"/>
                      <a:r>
                        <a:rPr kumimoji="1" lang="ja-JP" altLang="en-US" sz="1400" dirty="0">
                          <a:latin typeface="メイリオ" panose="020B0604030504040204" pitchFamily="50" charset="-128"/>
                          <a:ea typeface="メイリオ" panose="020B0604030504040204" pitchFamily="50" charset="-128"/>
                        </a:rPr>
                        <a:t>虚偽の証言をする</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理由の有無</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利害関係がない、動機がない等</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利害関係がある、動機がある等</a:t>
                      </a:r>
                    </a:p>
                  </a:txBody>
                  <a:tcPr anchor="ctr"/>
                </a:tc>
                <a:extLst>
                  <a:ext uri="{0D108BD9-81ED-4DB2-BD59-A6C34878D82A}">
                    <a16:rowId xmlns:a16="http://schemas.microsoft.com/office/drawing/2014/main" val="1153989217"/>
                  </a:ext>
                </a:extLst>
              </a:tr>
              <a:tr h="571091">
                <a:tc>
                  <a:txBody>
                    <a:bodyPr/>
                    <a:lstStyle/>
                    <a:p>
                      <a:pPr algn="ctr"/>
                      <a:r>
                        <a:rPr kumimoji="1" lang="ja-JP" altLang="en-US" sz="1400" dirty="0">
                          <a:latin typeface="メイリオ" panose="020B0604030504040204" pitchFamily="50" charset="-128"/>
                          <a:ea typeface="メイリオ" panose="020B0604030504040204" pitchFamily="50" charset="-128"/>
                        </a:rPr>
                        <a:t>事実を認識した時期</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証言から近接している</a:t>
                      </a:r>
                      <a:endParaRPr kumimoji="1" lang="en-US" altLang="ja-JP" sz="1200" dirty="0">
                        <a:latin typeface="メイリオ" panose="020B0604030504040204" pitchFamily="50" charset="-128"/>
                        <a:ea typeface="メイリオ" panose="020B0604030504040204" pitchFamily="50" charset="-128"/>
                      </a:endParaRP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ずいぶん前の出来事</a:t>
                      </a:r>
                    </a:p>
                  </a:txBody>
                  <a:tcPr anchor="ctr"/>
                </a:tc>
                <a:extLst>
                  <a:ext uri="{0D108BD9-81ED-4DB2-BD59-A6C34878D82A}">
                    <a16:rowId xmlns:a16="http://schemas.microsoft.com/office/drawing/2014/main" val="4017736737"/>
                  </a:ext>
                </a:extLst>
              </a:tr>
              <a:tr h="489917">
                <a:tc>
                  <a:txBody>
                    <a:bodyPr/>
                    <a:lstStyle/>
                    <a:p>
                      <a:pPr algn="ctr"/>
                      <a:r>
                        <a:rPr kumimoji="1" lang="ja-JP" altLang="en-US" sz="1400" dirty="0">
                          <a:latin typeface="メイリオ" panose="020B0604030504040204" pitchFamily="50" charset="-128"/>
                          <a:ea typeface="メイリオ" panose="020B0604030504040204" pitchFamily="50" charset="-128"/>
                        </a:rPr>
                        <a:t>証言内容の具体性</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具体的・詳細・迫真性がある</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抽象的・断片的である</a:t>
                      </a:r>
                    </a:p>
                  </a:txBody>
                  <a:tcPr anchor="ctr"/>
                </a:tc>
                <a:extLst>
                  <a:ext uri="{0D108BD9-81ED-4DB2-BD59-A6C34878D82A}">
                    <a16:rowId xmlns:a16="http://schemas.microsoft.com/office/drawing/2014/main" val="2722927084"/>
                  </a:ext>
                </a:extLst>
              </a:tr>
              <a:tr h="474555">
                <a:tc>
                  <a:txBody>
                    <a:bodyPr/>
                    <a:lstStyle/>
                    <a:p>
                      <a:pPr algn="ctr"/>
                      <a:r>
                        <a:rPr kumimoji="1" lang="ja-JP" altLang="en-US" sz="1400" dirty="0">
                          <a:latin typeface="メイリオ" panose="020B0604030504040204" pitchFamily="50" charset="-128"/>
                          <a:ea typeface="メイリオ" panose="020B0604030504040204" pitchFamily="50" charset="-128"/>
                        </a:rPr>
                        <a:t>体験時の状況</a:t>
                      </a: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視認状況が良好、印象深い出来事</a:t>
                      </a:r>
                      <a:endParaRPr kumimoji="1" lang="en-US" altLang="ja-JP" sz="1200" dirty="0">
                        <a:latin typeface="メイリオ" panose="020B0604030504040204" pitchFamily="50" charset="-128"/>
                        <a:ea typeface="メイリオ" panose="020B0604030504040204" pitchFamily="50" charset="-128"/>
                      </a:endParaRPr>
                    </a:p>
                  </a:txBody>
                  <a:tcPr anchor="ctr"/>
                </a:tc>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視認状況が悪い、些末な出来事</a:t>
                      </a:r>
                      <a:endParaRPr kumimoji="1" lang="en-US" altLang="ja-JP"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34461331"/>
                  </a:ext>
                </a:extLst>
              </a:tr>
            </a:tbl>
          </a:graphicData>
        </a:graphic>
      </p:graphicFrame>
    </p:spTree>
    <p:extLst>
      <p:ext uri="{BB962C8B-B14F-4D97-AF65-F5344CB8AC3E}">
        <p14:creationId xmlns:p14="http://schemas.microsoft.com/office/powerpoint/2010/main" val="3674464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31</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事実認定が問題となった裁判例</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A2FF62AB-DC08-0ADC-D1B2-F053A37335BE}"/>
              </a:ext>
            </a:extLst>
          </p:cNvPr>
          <p:cNvGraphicFramePr>
            <a:graphicFrameLocks noGrp="1"/>
          </p:cNvGraphicFramePr>
          <p:nvPr>
            <p:extLst>
              <p:ext uri="{D42A27DB-BD31-4B8C-83A1-F6EECF244321}">
                <p14:modId xmlns:p14="http://schemas.microsoft.com/office/powerpoint/2010/main" val="1687912003"/>
              </p:ext>
            </p:extLst>
          </p:nvPr>
        </p:nvGraphicFramePr>
        <p:xfrm>
          <a:off x="442466" y="1906449"/>
          <a:ext cx="8293584" cy="4331970"/>
        </p:xfrm>
        <a:graphic>
          <a:graphicData uri="http://schemas.openxmlformats.org/drawingml/2006/table">
            <a:tbl>
              <a:tblPr firstRow="1" bandRow="1">
                <a:tableStyleId>{7DF18680-E054-41AD-8BC1-D1AEF772440D}</a:tableStyleId>
              </a:tblPr>
              <a:tblGrid>
                <a:gridCol w="8293584">
                  <a:extLst>
                    <a:ext uri="{9D8B030D-6E8A-4147-A177-3AD203B41FA5}">
                      <a16:colId xmlns:a16="http://schemas.microsoft.com/office/drawing/2014/main" val="3168868211"/>
                    </a:ext>
                  </a:extLst>
                </a:gridCol>
              </a:tblGrid>
              <a:tr h="370840">
                <a:tc>
                  <a:txBody>
                    <a:bodyPr/>
                    <a:lstStyle/>
                    <a:p>
                      <a:pPr>
                        <a:lnSpc>
                          <a:spcPct val="150000"/>
                        </a:lnSpc>
                      </a:pPr>
                      <a:r>
                        <a:rPr kumimoji="1" lang="ja-JP" altLang="en-US" sz="1600" dirty="0">
                          <a:latin typeface="メイリオ" panose="020B0604030504040204" pitchFamily="50" charset="-128"/>
                          <a:ea typeface="メイリオ" panose="020B0604030504040204" pitchFamily="50" charset="-128"/>
                        </a:rPr>
                        <a:t>医療法人愛整会事件（</a:t>
                      </a:r>
                      <a:r>
                        <a:rPr kumimoji="1" lang="en-US" altLang="ja-JP" sz="1600" dirty="0">
                          <a:latin typeface="メイリオ" panose="020B0604030504040204" pitchFamily="50" charset="-128"/>
                          <a:ea typeface="メイリオ" panose="020B0604030504040204" pitchFamily="50" charset="-128"/>
                        </a:rPr>
                        <a:t>R5.1.16 </a:t>
                      </a:r>
                      <a:r>
                        <a:rPr kumimoji="1" lang="ja-JP" altLang="en-US" sz="1600" dirty="0">
                          <a:latin typeface="メイリオ" panose="020B0604030504040204" pitchFamily="50" charset="-128"/>
                          <a:ea typeface="メイリオ" panose="020B0604030504040204" pitchFamily="50" charset="-128"/>
                        </a:rPr>
                        <a:t>労働判例ジャーナル </a:t>
                      </a:r>
                      <a:r>
                        <a:rPr kumimoji="1" lang="en-US" altLang="ja-JP" sz="1600" dirty="0">
                          <a:latin typeface="メイリオ" panose="020B0604030504040204" pitchFamily="50" charset="-128"/>
                          <a:ea typeface="メイリオ" panose="020B0604030504040204" pitchFamily="50" charset="-128"/>
                        </a:rPr>
                        <a:t>133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12</a:t>
                      </a:r>
                      <a:r>
                        <a:rPr kumimoji="1" lang="ja-JP" altLang="en-US" sz="1600" dirty="0">
                          <a:latin typeface="メイリオ" panose="020B0604030504040204" pitchFamily="50" charset="-128"/>
                          <a:ea typeface="メイリオ" panose="020B0604030504040204" pitchFamily="50" charset="-128"/>
                        </a:rPr>
                        <a:t> 頁）</a:t>
                      </a: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原告が、法人理事長から胸を触られる、抱き寄せられるといったセクハラを受けたと主張し、</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法人理事長がその行為を真っ向から否認した事案。</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行為を直接示す客観証拠はなく、他の客観証拠や供述の信用性からどのように事実を認定するのかが問題となった。</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裁判所の判断</a:t>
                      </a:r>
                      <a:r>
                        <a:rPr kumimoji="1" lang="en-US" altLang="ja-JP" sz="1400" dirty="0">
                          <a:latin typeface="メイリオ" panose="020B0604030504040204" pitchFamily="50" charset="-128"/>
                          <a:ea typeface="メイリオ" panose="020B0604030504040204" pitchFamily="50" charset="-128"/>
                        </a:rPr>
                        <a:t>】</a:t>
                      </a:r>
                    </a:p>
                    <a:p>
                      <a:pPr>
                        <a:lnSpc>
                          <a:spcPct val="150000"/>
                        </a:lnSpc>
                      </a:pPr>
                      <a:r>
                        <a:rPr kumimoji="1" lang="ja-JP" altLang="en-US" sz="1400" dirty="0">
                          <a:latin typeface="メイリオ" panose="020B0604030504040204" pitchFamily="50" charset="-128"/>
                          <a:ea typeface="メイリオ" panose="020B0604030504040204" pitchFamily="50" charset="-128"/>
                        </a:rPr>
                        <a:t>被害者である原告の主張を信用できるとし、ハラスメント行為の存在を認定した。</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被害申告の日時が争いのない他の事実と一致していること</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原告が被害を受けた直後に被害申告のメッセージを送信し、面談で被害を申告していること</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原告が理事長に個人的な恨みや悪感情を抱いていたり、理事長を貶める動機の存在は認められない</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原告の供述は、重要な部分に関しては一貫しており、合理性がある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被害場所は常に注視されているわけではないので、目撃者がいなくても不自然ではない</a:t>
                      </a:r>
                      <a:endParaRPr kumimoji="1" lang="en-US" altLang="ja-JP" sz="1400" dirty="0">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Tree>
    <p:extLst>
      <p:ext uri="{BB962C8B-B14F-4D97-AF65-F5344CB8AC3E}">
        <p14:creationId xmlns:p14="http://schemas.microsoft.com/office/powerpoint/2010/main" val="265528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32</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事実認定が問題となった裁判例</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A2FF62AB-DC08-0ADC-D1B2-F053A37335BE}"/>
              </a:ext>
            </a:extLst>
          </p:cNvPr>
          <p:cNvGraphicFramePr>
            <a:graphicFrameLocks noGrp="1"/>
          </p:cNvGraphicFramePr>
          <p:nvPr>
            <p:extLst>
              <p:ext uri="{D42A27DB-BD31-4B8C-83A1-F6EECF244321}">
                <p14:modId xmlns:p14="http://schemas.microsoft.com/office/powerpoint/2010/main" val="814706855"/>
              </p:ext>
            </p:extLst>
          </p:nvPr>
        </p:nvGraphicFramePr>
        <p:xfrm>
          <a:off x="493998" y="1915522"/>
          <a:ext cx="8038441" cy="4377690"/>
        </p:xfrm>
        <a:graphic>
          <a:graphicData uri="http://schemas.openxmlformats.org/drawingml/2006/table">
            <a:tbl>
              <a:tblPr firstRow="1" bandRow="1">
                <a:tableStyleId>{7DF18680-E054-41AD-8BC1-D1AEF772440D}</a:tableStyleId>
              </a:tblPr>
              <a:tblGrid>
                <a:gridCol w="8038441">
                  <a:extLst>
                    <a:ext uri="{9D8B030D-6E8A-4147-A177-3AD203B41FA5}">
                      <a16:colId xmlns:a16="http://schemas.microsoft.com/office/drawing/2014/main" val="3168868211"/>
                    </a:ext>
                  </a:extLst>
                </a:gridCol>
              </a:tblGrid>
              <a:tr h="370840">
                <a:tc>
                  <a:txBody>
                    <a:bodyPr/>
                    <a:lstStyle/>
                    <a:p>
                      <a:pPr>
                        <a:lnSpc>
                          <a:spcPct val="150000"/>
                        </a:lnSpc>
                      </a:pPr>
                      <a:r>
                        <a:rPr kumimoji="1" lang="ja-JP" altLang="en-US" sz="1600" dirty="0">
                          <a:latin typeface="メイリオ" panose="020B0604030504040204" pitchFamily="50" charset="-128"/>
                          <a:ea typeface="メイリオ" panose="020B0604030504040204" pitchFamily="50" charset="-128"/>
                        </a:rPr>
                        <a:t>東京セクシュアル・ハラスメント事件（広告代理店</a:t>
                      </a:r>
                      <a:r>
                        <a:rPr kumimoji="1" lang="en-US" altLang="ja-JP" sz="1600" dirty="0">
                          <a:latin typeface="メイリオ" panose="020B0604030504040204" pitchFamily="50" charset="-128"/>
                          <a:ea typeface="メイリオ" panose="020B0604030504040204" pitchFamily="50" charset="-128"/>
                        </a:rPr>
                        <a:t> A </a:t>
                      </a:r>
                      <a:r>
                        <a:rPr kumimoji="1" lang="ja-JP" altLang="en-US" sz="1600" dirty="0">
                          <a:latin typeface="メイリオ" panose="020B0604030504040204" pitchFamily="50" charset="-128"/>
                          <a:ea typeface="メイリオ" panose="020B0604030504040204" pitchFamily="50" charset="-128"/>
                        </a:rPr>
                        <a:t>社）事件</a:t>
                      </a:r>
                      <a:endParaRPr kumimoji="1" lang="en-US" altLang="ja-JP" sz="1600" dirty="0">
                        <a:latin typeface="メイリオ" panose="020B0604030504040204" pitchFamily="50" charset="-128"/>
                        <a:ea typeface="メイリオ" panose="020B0604030504040204" pitchFamily="50" charset="-128"/>
                      </a:endParaRPr>
                    </a:p>
                    <a:p>
                      <a:pPr>
                        <a:lnSpc>
                          <a:spcPct val="150000"/>
                        </a:lnSpc>
                      </a:pP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H8.12.25 </a:t>
                      </a:r>
                      <a:r>
                        <a:rPr kumimoji="1" lang="ja-JP" altLang="en-US" sz="1600" dirty="0">
                          <a:latin typeface="メイリオ" panose="020B0604030504040204" pitchFamily="50" charset="-128"/>
                          <a:ea typeface="メイリオ" panose="020B0604030504040204" pitchFamily="50" charset="-128"/>
                        </a:rPr>
                        <a:t>労判 </a:t>
                      </a:r>
                      <a:r>
                        <a:rPr kumimoji="1" lang="en-US" altLang="ja-JP" sz="1600" dirty="0">
                          <a:latin typeface="メイリオ" panose="020B0604030504040204" pitchFamily="50" charset="-128"/>
                          <a:ea typeface="メイリオ" panose="020B0604030504040204" pitchFamily="50" charset="-128"/>
                        </a:rPr>
                        <a:t>707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20</a:t>
                      </a:r>
                      <a:r>
                        <a:rPr kumimoji="1" lang="ja-JP" altLang="en-US" sz="1600" dirty="0">
                          <a:latin typeface="メイリオ" panose="020B0604030504040204" pitchFamily="50" charset="-128"/>
                          <a:ea typeface="メイリオ" panose="020B0604030504040204" pitchFamily="50" charset="-128"/>
                        </a:rPr>
                        <a:t> 頁）</a:t>
                      </a: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当事者間の供述しかない状況において、「ラブホテルに行こう」という発言があったか、キスをしたかを認定できるかが問題となった事案。</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裁判所の判断</a:t>
                      </a:r>
                      <a:r>
                        <a:rPr kumimoji="1" lang="en-US" altLang="ja-JP" sz="1400" dirty="0">
                          <a:latin typeface="メイリオ" panose="020B0604030504040204" pitchFamily="50" charset="-128"/>
                          <a:ea typeface="メイリオ" panose="020B0604030504040204" pitchFamily="50" charset="-128"/>
                        </a:rPr>
                        <a:t>】</a:t>
                      </a:r>
                    </a:p>
                    <a:p>
                      <a:pPr>
                        <a:lnSpc>
                          <a:spcPct val="150000"/>
                        </a:lnSpc>
                      </a:pPr>
                      <a:r>
                        <a:rPr kumimoji="1" lang="ja-JP" altLang="en-US" sz="1400" dirty="0">
                          <a:latin typeface="メイリオ" panose="020B0604030504040204" pitchFamily="50" charset="-128"/>
                          <a:ea typeface="メイリオ" panose="020B0604030504040204" pitchFamily="50" charset="-128"/>
                        </a:rPr>
                        <a:t>被害者側の供述を前提にハラスメント行為を認定した。</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被害者側の供述について、具体的であり、事柄の経緯についての説明が自然、内容も一貫していることを理由に信用性が高いと判断。</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加害者の供述について、それまでの関係から突然キスをして被害者が驚かなかったという主張は不自然であること、当初はキス以外の行為を否定していたが、その後胸を触ったこと尾を認めるなど、供述に一貫性がないことから、信用性を否定した。</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endParaRPr kumimoji="1" lang="ja-JP" altLang="en-US" sz="1400" dirty="0">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Tree>
    <p:extLst>
      <p:ext uri="{BB962C8B-B14F-4D97-AF65-F5344CB8AC3E}">
        <p14:creationId xmlns:p14="http://schemas.microsoft.com/office/powerpoint/2010/main" val="3543999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33</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事実認定が問題となった裁判例</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A2FF62AB-DC08-0ADC-D1B2-F053A37335BE}"/>
              </a:ext>
            </a:extLst>
          </p:cNvPr>
          <p:cNvGraphicFramePr>
            <a:graphicFrameLocks noGrp="1"/>
          </p:cNvGraphicFramePr>
          <p:nvPr>
            <p:extLst>
              <p:ext uri="{D42A27DB-BD31-4B8C-83A1-F6EECF244321}">
                <p14:modId xmlns:p14="http://schemas.microsoft.com/office/powerpoint/2010/main" val="726026413"/>
              </p:ext>
            </p:extLst>
          </p:nvPr>
        </p:nvGraphicFramePr>
        <p:xfrm>
          <a:off x="552779" y="2034330"/>
          <a:ext cx="8038441" cy="3691890"/>
        </p:xfrm>
        <a:graphic>
          <a:graphicData uri="http://schemas.openxmlformats.org/drawingml/2006/table">
            <a:tbl>
              <a:tblPr firstRow="1" bandRow="1">
                <a:tableStyleId>{7DF18680-E054-41AD-8BC1-D1AEF772440D}</a:tableStyleId>
              </a:tblPr>
              <a:tblGrid>
                <a:gridCol w="8038441">
                  <a:extLst>
                    <a:ext uri="{9D8B030D-6E8A-4147-A177-3AD203B41FA5}">
                      <a16:colId xmlns:a16="http://schemas.microsoft.com/office/drawing/2014/main" val="3168868211"/>
                    </a:ext>
                  </a:extLst>
                </a:gridCol>
              </a:tblGrid>
              <a:tr h="370840">
                <a:tc>
                  <a:txBody>
                    <a:bodyPr/>
                    <a:lstStyle/>
                    <a:p>
                      <a:pPr>
                        <a:lnSpc>
                          <a:spcPct val="150000"/>
                        </a:lnSpc>
                      </a:pPr>
                      <a:r>
                        <a:rPr kumimoji="1" lang="ja-JP" altLang="en-US" sz="1600" dirty="0">
                          <a:latin typeface="メイリオ" panose="020B0604030504040204" pitchFamily="50" charset="-128"/>
                          <a:ea typeface="メイリオ" panose="020B0604030504040204" pitchFamily="50" charset="-128"/>
                        </a:rPr>
                        <a:t>国・広島拘置所長（法務事務官）事件（</a:t>
                      </a:r>
                      <a:r>
                        <a:rPr kumimoji="1" lang="en-US" altLang="ja-JP" sz="1600" dirty="0">
                          <a:latin typeface="メイリオ" panose="020B0604030504040204" pitchFamily="50" charset="-128"/>
                          <a:ea typeface="メイリオ" panose="020B0604030504040204" pitchFamily="50" charset="-128"/>
                        </a:rPr>
                        <a:t>H29.8.2 </a:t>
                      </a:r>
                      <a:r>
                        <a:rPr kumimoji="1" lang="ja-JP" altLang="en-US" sz="1600" dirty="0">
                          <a:latin typeface="メイリオ" panose="020B0604030504040204" pitchFamily="50" charset="-128"/>
                          <a:ea typeface="メイリオ" panose="020B0604030504040204" pitchFamily="50" charset="-128"/>
                        </a:rPr>
                        <a:t>労判 </a:t>
                      </a:r>
                      <a:r>
                        <a:rPr kumimoji="1" lang="en-US" altLang="ja-JP" sz="1600" dirty="0">
                          <a:latin typeface="メイリオ" panose="020B0604030504040204" pitchFamily="50" charset="-128"/>
                          <a:ea typeface="メイリオ" panose="020B0604030504040204" pitchFamily="50" charset="-128"/>
                        </a:rPr>
                        <a:t>1169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27</a:t>
                      </a:r>
                      <a:r>
                        <a:rPr kumimoji="1" lang="ja-JP" altLang="en-US" sz="1600" dirty="0">
                          <a:latin typeface="メイリオ" panose="020B0604030504040204" pitchFamily="50" charset="-128"/>
                          <a:ea typeface="メイリオ" panose="020B0604030504040204" pitchFamily="50" charset="-128"/>
                        </a:rPr>
                        <a:t> 頁）</a:t>
                      </a: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拘置所の職員が、上司から、制服の胸倉あたりを掴まれ、掲示板（壁）の方に引きずられ、首元を持ち上げられて頭や背中を掲示板に打ち付けられたと証言した。</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裁判所の判断</a:t>
                      </a:r>
                      <a:r>
                        <a:rPr kumimoji="1" lang="en-US" altLang="ja-JP" sz="1400" dirty="0">
                          <a:latin typeface="メイリオ" panose="020B0604030504040204" pitchFamily="50" charset="-128"/>
                          <a:ea typeface="メイリオ" panose="020B0604030504040204" pitchFamily="50" charset="-128"/>
                        </a:rPr>
                        <a:t>】</a:t>
                      </a:r>
                    </a:p>
                    <a:p>
                      <a:pPr>
                        <a:lnSpc>
                          <a:spcPct val="150000"/>
                        </a:lnSpc>
                      </a:pPr>
                      <a:r>
                        <a:rPr kumimoji="1" lang="ja-JP" altLang="en-US" sz="1400" dirty="0">
                          <a:latin typeface="メイリオ" panose="020B0604030504040204" pitchFamily="50" charset="-128"/>
                          <a:ea typeface="メイリオ" panose="020B0604030504040204" pitchFamily="50" charset="-128"/>
                        </a:rPr>
                        <a:t>被害者の供述の信用性が否定された。</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掲示板の下には長椅子があるが、長椅子にあたることなく頭、背中や腰を打ち付けることは困難であるとして、暴行現場の物の位置から被害者の供述は信用できないと判断。</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被害者の供述が、陳述書は背中と後頭部を打ち付けたとしていたが、その後の本人尋問で「背中だけを打ち付けた」と訂正している点を挙げ、暴行による被害の主要な部分が変遷していることを不自然だと指摘。</a:t>
                      </a: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
        <p:nvSpPr>
          <p:cNvPr id="3" name="矢印: 右 2">
            <a:extLst>
              <a:ext uri="{FF2B5EF4-FFF2-40B4-BE49-F238E27FC236}">
                <a16:creationId xmlns:a16="http://schemas.microsoft.com/office/drawing/2014/main" id="{C60A755F-2FE8-443D-E549-3FF2DB38169E}"/>
              </a:ext>
            </a:extLst>
          </p:cNvPr>
          <p:cNvSpPr/>
          <p:nvPr/>
        </p:nvSpPr>
        <p:spPr>
          <a:xfrm>
            <a:off x="899592" y="5957483"/>
            <a:ext cx="418821" cy="36004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2BF8698-F56B-666B-0FD4-E00498EDBD07}"/>
              </a:ext>
            </a:extLst>
          </p:cNvPr>
          <p:cNvSpPr txBox="1"/>
          <p:nvPr/>
        </p:nvSpPr>
        <p:spPr bwMode="auto">
          <a:xfrm>
            <a:off x="1403648" y="5928955"/>
            <a:ext cx="8224051" cy="388568"/>
          </a:xfrm>
          <a:prstGeom prst="rect">
            <a:avLst/>
          </a:prstGeom>
          <a:noFill/>
          <a:ln w="9525">
            <a:noFill/>
            <a:miter lim="800000"/>
            <a:headEnd/>
            <a:tailEnd/>
          </a:ln>
        </p:spPr>
        <p:txBody>
          <a:bodyPr wrap="square" rtlCol="0">
            <a:spAutoFit/>
          </a:bodyPr>
          <a:lstStyle/>
          <a:p>
            <a:pPr>
              <a:lnSpc>
                <a:spcPct val="150000"/>
              </a:lnSpc>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客観証拠に照らして検討し、客観証拠から認定できない場合に証言の信用性を検討する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8900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34</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３．</a:t>
            </a:r>
            <a:r>
              <a:rPr lang="ja-JP" altLang="en-US" sz="2400" b="1" dirty="0">
                <a:solidFill>
                  <a:srgbClr val="002060"/>
                </a:solidFill>
                <a:latin typeface="メイリオ" panose="020B0604030504040204" pitchFamily="50" charset="-128"/>
                <a:ea typeface="メイリオ" panose="020B0604030504040204" pitchFamily="50" charset="-128"/>
              </a:rPr>
              <a:t>事実関係の調査</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1694" y="1700808"/>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事実認定をする際に絶対押さえておくべき事項 </a:t>
            </a:r>
            <a:r>
              <a:rPr lang="en-US" altLang="ja-JP" b="1" dirty="0">
                <a:solidFill>
                  <a:srgbClr val="2E3136"/>
                </a:solidFill>
                <a:latin typeface="メイリオ" panose="020B0604030504040204" pitchFamily="50" charset="-128"/>
                <a:ea typeface="メイリオ" panose="020B0604030504040204" pitchFamily="50" charset="-128"/>
              </a:rPr>
              <a:t>4 </a:t>
            </a:r>
            <a:r>
              <a:rPr lang="ja-JP" altLang="en-US" b="1" dirty="0">
                <a:solidFill>
                  <a:srgbClr val="2E3136"/>
                </a:solidFill>
                <a:latin typeface="メイリオ" panose="020B0604030504040204" pitchFamily="50" charset="-128"/>
                <a:ea typeface="メイリオ" panose="020B0604030504040204" pitchFamily="50" charset="-128"/>
              </a:rPr>
              <a:t>点（再掲）</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03A5AD9-90E3-78B2-3A50-8FE946CEC2C6}"/>
              </a:ext>
            </a:extLst>
          </p:cNvPr>
          <p:cNvSpPr txBox="1"/>
          <p:nvPr/>
        </p:nvSpPr>
        <p:spPr bwMode="auto">
          <a:xfrm>
            <a:off x="441694" y="2262643"/>
            <a:ext cx="8018737" cy="3281749"/>
          </a:xfrm>
          <a:prstGeom prst="roundRect">
            <a:avLst/>
          </a:prstGeom>
          <a:solidFill>
            <a:schemeClr val="accent3">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①　客観証拠を主軸に添えて検討し、</a:t>
            </a:r>
            <a:br>
              <a:rPr lang="en-US" altLang="ja-JP" dirty="0">
                <a:solidFill>
                  <a:sysClr val="windowText" lastClr="000000"/>
                </a:solidFill>
                <a:latin typeface="メイリオ" panose="020B0604030504040204" pitchFamily="50" charset="-128"/>
                <a:ea typeface="メイリオ" panose="020B0604030504040204" pitchFamily="50" charset="-128"/>
              </a:rPr>
            </a:br>
            <a:r>
              <a:rPr lang="ja-JP" altLang="en-US" dirty="0">
                <a:solidFill>
                  <a:sysClr val="windowText" lastClr="000000"/>
                </a:solidFill>
                <a:latin typeface="メイリオ" panose="020B0604030504040204" pitchFamily="50" charset="-128"/>
                <a:ea typeface="メイリオ" panose="020B0604030504040204" pitchFamily="50" charset="-128"/>
              </a:rPr>
              <a:t>　</a:t>
            </a:r>
            <a:r>
              <a:rPr lang="en-US" altLang="ja-JP" dirty="0">
                <a:solidFill>
                  <a:sysClr val="windowText" lastClr="000000"/>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客観証拠との矛盾を説明できない事実は認定しない。</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②　客観証拠がない場合に、証言から事実を認定する。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③　証言が一致していることのみをもって事実を認定せず、</a:t>
            </a:r>
            <a:br>
              <a:rPr lang="en-US" altLang="ja-JP" dirty="0">
                <a:solidFill>
                  <a:sysClr val="windowText" lastClr="000000"/>
                </a:solidFill>
                <a:latin typeface="メイリオ" panose="020B0604030504040204" pitchFamily="50" charset="-128"/>
                <a:ea typeface="メイリオ" panose="020B0604030504040204" pitchFamily="50" charset="-128"/>
              </a:rPr>
            </a:br>
            <a:r>
              <a:rPr lang="en-US" altLang="ja-JP" dirty="0">
                <a:solidFill>
                  <a:sysClr val="windowText" lastClr="000000"/>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証言の信用性を検討する。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④   根拠を説明できない事実は認定しない（＝疑わしきは罰せず！）</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7319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35</a:t>
            </a:fld>
            <a:endParaRPr lang="ja-JP" altLang="en-US"/>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526858" y="1484784"/>
            <a:ext cx="7920880" cy="4886444"/>
          </a:xfrm>
          <a:prstGeom prst="roundRect">
            <a:avLst/>
          </a:prstGeom>
          <a:solidFill>
            <a:schemeClr val="accent1">
              <a:lumMod val="20000"/>
              <a:lumOff val="80000"/>
            </a:schemeClr>
          </a:solidFill>
          <a:ln>
            <a:noFill/>
          </a:ln>
          <a:effectLst>
            <a:softEdge rad="635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４．ハラスメント該当性の判断</a:t>
            </a:r>
            <a:endParaRPr lang="en-US" altLang="ja-JP"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spcBef>
                <a:spcPct val="50000"/>
              </a:spcBef>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5375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36</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４</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ハラスメント該当性の判断</a:t>
            </a:r>
            <a:r>
              <a:rPr kumimoji="1" lang="ja-JP" altLang="en-US" sz="2400" b="1" dirty="0">
                <a:solidFill>
                  <a:srgbClr val="002060"/>
                </a:solidFill>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BD301B2-694F-84B4-CC97-E050D84C7A43}"/>
              </a:ext>
            </a:extLst>
          </p:cNvPr>
          <p:cNvSpPr txBox="1"/>
          <p:nvPr/>
        </p:nvSpPr>
        <p:spPr bwMode="auto">
          <a:xfrm>
            <a:off x="395534" y="1542161"/>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ハラスメント該当性の判断において、絶対押さえるべき視点</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5" name="表 5">
            <a:extLst>
              <a:ext uri="{FF2B5EF4-FFF2-40B4-BE49-F238E27FC236}">
                <a16:creationId xmlns:a16="http://schemas.microsoft.com/office/drawing/2014/main" id="{07FB60A6-7583-1EBD-4E5F-0E013DD0177C}"/>
              </a:ext>
            </a:extLst>
          </p:cNvPr>
          <p:cNvGraphicFramePr>
            <a:graphicFrameLocks noGrp="1"/>
          </p:cNvGraphicFramePr>
          <p:nvPr>
            <p:extLst>
              <p:ext uri="{D42A27DB-BD31-4B8C-83A1-F6EECF244321}">
                <p14:modId xmlns:p14="http://schemas.microsoft.com/office/powerpoint/2010/main" val="1712656471"/>
              </p:ext>
            </p:extLst>
          </p:nvPr>
        </p:nvGraphicFramePr>
        <p:xfrm>
          <a:off x="403444" y="3705478"/>
          <a:ext cx="8161982" cy="1859280"/>
        </p:xfrm>
        <a:graphic>
          <a:graphicData uri="http://schemas.openxmlformats.org/drawingml/2006/table">
            <a:tbl>
              <a:tblPr bandRow="1">
                <a:tableStyleId>{BDBED569-4797-4DF1-A0F4-6AAB3CD982D8}</a:tableStyleId>
              </a:tblPr>
              <a:tblGrid>
                <a:gridCol w="825941">
                  <a:extLst>
                    <a:ext uri="{9D8B030D-6E8A-4147-A177-3AD203B41FA5}">
                      <a16:colId xmlns:a16="http://schemas.microsoft.com/office/drawing/2014/main" val="3243145804"/>
                    </a:ext>
                  </a:extLst>
                </a:gridCol>
                <a:gridCol w="7336041">
                  <a:extLst>
                    <a:ext uri="{9D8B030D-6E8A-4147-A177-3AD203B41FA5}">
                      <a16:colId xmlns:a16="http://schemas.microsoft.com/office/drawing/2014/main" val="3231120749"/>
                    </a:ext>
                  </a:extLst>
                </a:gridCol>
              </a:tblGrid>
              <a:tr h="370840">
                <a:tc>
                  <a:txBody>
                    <a:bodyPr/>
                    <a:lstStyle/>
                    <a:p>
                      <a:pPr algn="ctr">
                        <a:lnSpc>
                          <a:spcPct val="150000"/>
                        </a:lnSpc>
                      </a:pPr>
                      <a:r>
                        <a:rPr kumimoji="1" lang="ja-JP" altLang="en-US" sz="1400" dirty="0">
                          <a:latin typeface="メイリオ" panose="020B0604030504040204" pitchFamily="50" charset="-128"/>
                          <a:ea typeface="メイリオ" panose="020B0604030504040204" pitchFamily="50" charset="-128"/>
                        </a:rPr>
                        <a:t>①</a:t>
                      </a:r>
                    </a:p>
                  </a:txBody>
                  <a:tcPr anchor="ctr"/>
                </a:tc>
                <a:tc>
                  <a:txBody>
                    <a:bodyPr/>
                    <a:lstStyle/>
                    <a:p>
                      <a:pPr algn="l">
                        <a:lnSpc>
                          <a:spcPct val="150000"/>
                        </a:lnSpc>
                      </a:pPr>
                      <a:r>
                        <a:rPr kumimoji="1" lang="ja-JP" altLang="en-US" sz="1400" dirty="0">
                          <a:latin typeface="メイリオ" panose="020B0604030504040204" pitchFamily="50" charset="-128"/>
                          <a:ea typeface="メイリオ" panose="020B0604030504040204" pitchFamily="50" charset="-128"/>
                        </a:rPr>
                        <a:t>傷害罪、暴行罪、強制わいせつ罪など、犯罪（刑事罰）にあたるもの</a:t>
                      </a:r>
                    </a:p>
                  </a:txBody>
                  <a:tcPr anchor="ctr"/>
                </a:tc>
                <a:extLst>
                  <a:ext uri="{0D108BD9-81ED-4DB2-BD59-A6C34878D82A}">
                    <a16:rowId xmlns:a16="http://schemas.microsoft.com/office/drawing/2014/main" val="1726493809"/>
                  </a:ext>
                </a:extLst>
              </a:tr>
              <a:tr h="370840">
                <a:tc>
                  <a:txBody>
                    <a:bodyPr/>
                    <a:lstStyle/>
                    <a:p>
                      <a:pPr algn="ctr">
                        <a:lnSpc>
                          <a:spcPct val="150000"/>
                        </a:lnSpc>
                      </a:pPr>
                      <a:r>
                        <a:rPr kumimoji="1" lang="ja-JP" altLang="en-US" sz="1400" dirty="0">
                          <a:latin typeface="メイリオ" panose="020B0604030504040204" pitchFamily="50" charset="-128"/>
                          <a:ea typeface="メイリオ" panose="020B0604030504040204" pitchFamily="50" charset="-128"/>
                        </a:rPr>
                        <a:t>②</a:t>
                      </a:r>
                    </a:p>
                  </a:txBody>
                  <a:tcPr anchor="ctr"/>
                </a:tc>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①以外で、不法行為（民法 </a:t>
                      </a:r>
                      <a:r>
                        <a:rPr kumimoji="1" lang="en-US" altLang="ja-JP" sz="1400" dirty="0">
                          <a:latin typeface="メイリオ" panose="020B0604030504040204" pitchFamily="50" charset="-128"/>
                          <a:ea typeface="メイリオ" panose="020B0604030504040204" pitchFamily="50" charset="-128"/>
                        </a:rPr>
                        <a:t>709 </a:t>
                      </a:r>
                      <a:r>
                        <a:rPr kumimoji="1" lang="ja-JP" altLang="en-US" sz="1400" dirty="0">
                          <a:latin typeface="メイリオ" panose="020B0604030504040204" pitchFamily="50" charset="-128"/>
                          <a:ea typeface="メイリオ" panose="020B0604030504040204" pitchFamily="50" charset="-128"/>
                        </a:rPr>
                        <a:t>条）に該当する違法なものであり、</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損害賠償責任を発生させるもの</a:t>
                      </a:r>
                    </a:p>
                  </a:txBody>
                  <a:tcPr anchor="ctr"/>
                </a:tc>
                <a:extLst>
                  <a:ext uri="{0D108BD9-81ED-4DB2-BD59-A6C34878D82A}">
                    <a16:rowId xmlns:a16="http://schemas.microsoft.com/office/drawing/2014/main" val="2166474774"/>
                  </a:ext>
                </a:extLst>
              </a:tr>
              <a:tr h="370840">
                <a:tc>
                  <a:txBody>
                    <a:bodyPr/>
                    <a:lstStyle/>
                    <a:p>
                      <a:pPr algn="ctr">
                        <a:lnSpc>
                          <a:spcPct val="150000"/>
                        </a:lnSpc>
                      </a:pPr>
                      <a:r>
                        <a:rPr kumimoji="1" lang="ja-JP" altLang="en-US" sz="1400" dirty="0">
                          <a:latin typeface="メイリオ" panose="020B0604030504040204" pitchFamily="50" charset="-128"/>
                          <a:ea typeface="メイリオ" panose="020B0604030504040204" pitchFamily="50" charset="-128"/>
                        </a:rPr>
                        <a:t>③</a:t>
                      </a:r>
                    </a:p>
                  </a:txBody>
                  <a:tcPr anchor="ctr"/>
                </a:tc>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①②以外で、懲戒処分の対象になるもの</a:t>
                      </a:r>
                    </a:p>
                  </a:txBody>
                  <a:tcPr anchor="ctr"/>
                </a:tc>
                <a:extLst>
                  <a:ext uri="{0D108BD9-81ED-4DB2-BD59-A6C34878D82A}">
                    <a16:rowId xmlns:a16="http://schemas.microsoft.com/office/drawing/2014/main" val="86403539"/>
                  </a:ext>
                </a:extLst>
              </a:tr>
              <a:tr h="370840">
                <a:tc>
                  <a:txBody>
                    <a:bodyPr/>
                    <a:lstStyle/>
                    <a:p>
                      <a:pPr algn="ctr">
                        <a:lnSpc>
                          <a:spcPct val="150000"/>
                        </a:lnSpc>
                      </a:pPr>
                      <a:r>
                        <a:rPr kumimoji="1" lang="ja-JP" altLang="en-US" sz="1400" dirty="0">
                          <a:latin typeface="メイリオ" panose="020B0604030504040204" pitchFamily="50" charset="-128"/>
                          <a:ea typeface="メイリオ" panose="020B0604030504040204" pitchFamily="50" charset="-128"/>
                        </a:rPr>
                        <a:t>④</a:t>
                      </a:r>
                    </a:p>
                  </a:txBody>
                  <a:tcPr anchor="ctr"/>
                </a:tc>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上記以外ではあるが、不適切なもの</a:t>
                      </a:r>
                    </a:p>
                  </a:txBody>
                  <a:tcPr anchor="ctr"/>
                </a:tc>
                <a:extLst>
                  <a:ext uri="{0D108BD9-81ED-4DB2-BD59-A6C34878D82A}">
                    <a16:rowId xmlns:a16="http://schemas.microsoft.com/office/drawing/2014/main" val="3301084427"/>
                  </a:ext>
                </a:extLst>
              </a:tr>
            </a:tbl>
          </a:graphicData>
        </a:graphic>
      </p:graphicFrame>
      <p:sp>
        <p:nvSpPr>
          <p:cNvPr id="7" name="テキスト ボックス 6">
            <a:extLst>
              <a:ext uri="{FF2B5EF4-FFF2-40B4-BE49-F238E27FC236}">
                <a16:creationId xmlns:a16="http://schemas.microsoft.com/office/drawing/2014/main" id="{9370307F-C055-3F86-EF7F-CDE8356E5801}"/>
              </a:ext>
            </a:extLst>
          </p:cNvPr>
          <p:cNvSpPr txBox="1"/>
          <p:nvPr/>
        </p:nvSpPr>
        <p:spPr bwMode="auto">
          <a:xfrm>
            <a:off x="442466" y="1936280"/>
            <a:ext cx="7869504" cy="1293971"/>
          </a:xfrm>
          <a:prstGeom prst="roundRect">
            <a:avLst/>
          </a:prstGeom>
          <a:solidFill>
            <a:schemeClr val="accent3">
              <a:lumMod val="20000"/>
              <a:lumOff val="80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l">
              <a:lnSpc>
                <a:spcPct val="150000"/>
              </a:lnSpc>
            </a:pPr>
            <a:r>
              <a:rPr lang="ja-JP" altLang="en-US" sz="1600" dirty="0">
                <a:solidFill>
                  <a:srgbClr val="2E3136"/>
                </a:solidFill>
                <a:latin typeface="メイリオ" panose="020B0604030504040204" pitchFamily="50" charset="-128"/>
                <a:ea typeface="メイリオ" panose="020B0604030504040204" pitchFamily="50" charset="-128"/>
              </a:rPr>
              <a:t>ハラスメントにあたるかどうかは、</a:t>
            </a:r>
            <a:endParaRPr lang="en-US" altLang="ja-JP" sz="16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600" dirty="0">
                <a:solidFill>
                  <a:srgbClr val="2E3136"/>
                </a:solidFill>
                <a:latin typeface="メイリオ" panose="020B0604030504040204" pitchFamily="50" charset="-128"/>
                <a:ea typeface="メイリオ" panose="020B0604030504040204" pitchFamily="50" charset="-128"/>
              </a:rPr>
              <a:t>「</a:t>
            </a:r>
            <a:r>
              <a:rPr lang="ja-JP" altLang="en-US" sz="1600" b="1" dirty="0">
                <a:solidFill>
                  <a:srgbClr val="3E62AD"/>
                </a:solidFill>
                <a:latin typeface="メイリオ" panose="020B0604030504040204" pitchFamily="50" charset="-128"/>
                <a:ea typeface="メイリオ" panose="020B0604030504040204" pitchFamily="50" charset="-128"/>
              </a:rPr>
              <a:t>業務上必要かつ相当な範囲を超えた言動といえるかどうか</a:t>
            </a:r>
            <a:r>
              <a:rPr lang="ja-JP" altLang="en-US" sz="1600" dirty="0">
                <a:solidFill>
                  <a:srgbClr val="2E3136"/>
                </a:solidFill>
                <a:latin typeface="メイリオ" panose="020B0604030504040204" pitchFamily="50" charset="-128"/>
                <a:ea typeface="メイリオ" panose="020B0604030504040204" pitchFamily="50" charset="-128"/>
              </a:rPr>
              <a:t>」で判断。</a:t>
            </a:r>
            <a:endParaRPr lang="en-US" altLang="ja-JP" sz="16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600" dirty="0">
                <a:solidFill>
                  <a:srgbClr val="2E3136"/>
                </a:solidFill>
                <a:latin typeface="メイリオ" panose="020B0604030504040204" pitchFamily="50" charset="-128"/>
                <a:ea typeface="メイリオ" panose="020B0604030504040204" pitchFamily="50" charset="-128"/>
              </a:rPr>
              <a:t>➡　具体的には、</a:t>
            </a:r>
            <a:r>
              <a:rPr lang="ja-JP" altLang="en-US" sz="1600" u="sng" dirty="0">
                <a:solidFill>
                  <a:srgbClr val="2E313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「目的」に照らして「手段」が相当かどうか </a:t>
            </a:r>
            <a:r>
              <a:rPr lang="ja-JP" altLang="en-US" sz="1600" dirty="0">
                <a:solidFill>
                  <a:srgbClr val="2E3136"/>
                </a:solidFill>
                <a:latin typeface="メイリオ" panose="020B0604030504040204" pitchFamily="50" charset="-128"/>
                <a:ea typeface="メイリオ" panose="020B0604030504040204" pitchFamily="50" charset="-128"/>
              </a:rPr>
              <a:t>という視点で判断</a:t>
            </a:r>
            <a:endParaRPr lang="en-US" altLang="ja-JP" sz="1600" dirty="0">
              <a:solidFill>
                <a:srgbClr val="2E3136"/>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FD06DEA-009C-0B04-52AD-9BE42C3084BB}"/>
              </a:ext>
            </a:extLst>
          </p:cNvPr>
          <p:cNvSpPr txBox="1"/>
          <p:nvPr/>
        </p:nvSpPr>
        <p:spPr bwMode="auto">
          <a:xfrm>
            <a:off x="251668" y="3351400"/>
            <a:ext cx="786950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altLang="ja-JP" sz="1600" dirty="0">
                <a:solidFill>
                  <a:srgbClr val="2E3136"/>
                </a:solidFill>
                <a:latin typeface="メイリオ" panose="020B0604030504040204" pitchFamily="50" charset="-128"/>
                <a:ea typeface="メイリオ" panose="020B0604030504040204" pitchFamily="50" charset="-128"/>
              </a:rPr>
              <a:t>【</a:t>
            </a:r>
            <a:r>
              <a:rPr lang="ja-JP" altLang="en-US" sz="1600" dirty="0">
                <a:solidFill>
                  <a:srgbClr val="2E3136"/>
                </a:solidFill>
                <a:latin typeface="メイリオ" panose="020B0604030504040204" pitchFamily="50" charset="-128"/>
                <a:ea typeface="メイリオ" panose="020B0604030504040204" pitchFamily="50" charset="-128"/>
              </a:rPr>
              <a:t>認定事実の分類</a:t>
            </a:r>
            <a:r>
              <a:rPr lang="en-US" altLang="ja-JP" sz="1600" dirty="0">
                <a:solidFill>
                  <a:srgbClr val="2E3136"/>
                </a:solidFill>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52BAE533-4567-709B-EF49-BB792772EC52}"/>
              </a:ext>
            </a:extLst>
          </p:cNvPr>
          <p:cNvSpPr txBox="1"/>
          <p:nvPr/>
        </p:nvSpPr>
        <p:spPr bwMode="auto">
          <a:xfrm>
            <a:off x="403444" y="5709926"/>
            <a:ext cx="8161982" cy="689550"/>
          </a:xfrm>
          <a:prstGeom prst="roundRect">
            <a:avLst/>
          </a:prstGeom>
          <a:solidFill>
            <a:schemeClr val="bg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l">
              <a:lnSpc>
                <a:spcPct val="150000"/>
              </a:lnSpc>
            </a:pPr>
            <a:r>
              <a:rPr lang="en-US" altLang="ja-JP" sz="1200" dirty="0">
                <a:solidFill>
                  <a:srgbClr val="2E3136"/>
                </a:solidFill>
                <a:latin typeface="メイリオ" panose="020B0604030504040204" pitchFamily="50" charset="-128"/>
                <a:ea typeface="メイリオ" panose="020B0604030504040204" pitchFamily="50" charset="-128"/>
              </a:rPr>
              <a:t>※</a:t>
            </a:r>
            <a:r>
              <a:rPr lang="ja-JP" altLang="en-US" sz="1200" dirty="0">
                <a:solidFill>
                  <a:srgbClr val="2E3136"/>
                </a:solidFill>
                <a:latin typeface="メイリオ" panose="020B0604030504040204" pitchFamily="50" charset="-128"/>
                <a:ea typeface="メイリオ" panose="020B0604030504040204" pitchFamily="50" charset="-128"/>
              </a:rPr>
              <a:t>　④にあてまる行為等に関しては、</a:t>
            </a:r>
            <a:endParaRPr lang="en-US" altLang="ja-JP" sz="12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en-US" altLang="ja-JP" sz="1200" dirty="0">
                <a:solidFill>
                  <a:srgbClr val="2E3136"/>
                </a:solidFill>
                <a:latin typeface="メイリオ" panose="020B0604030504040204" pitchFamily="50" charset="-128"/>
                <a:ea typeface="メイリオ" panose="020B0604030504040204" pitchFamily="50" charset="-128"/>
              </a:rPr>
              <a:t>      </a:t>
            </a:r>
            <a:r>
              <a:rPr lang="ja-JP" altLang="en-US" sz="1200" dirty="0">
                <a:solidFill>
                  <a:srgbClr val="2E3136"/>
                </a:solidFill>
                <a:latin typeface="メイリオ" panose="020B0604030504040204" pitchFamily="50" charset="-128"/>
                <a:ea typeface="メイリオ" panose="020B0604030504040204" pitchFamily="50" charset="-128"/>
              </a:rPr>
              <a:t>不相当ではあるものの、「目的」に照らして「手段」が相当な範囲を超えていないという評価も十分あり得る</a:t>
            </a:r>
            <a:endParaRPr lang="en-US" altLang="ja-JP" sz="1200" dirty="0">
              <a:solidFill>
                <a:srgbClr val="2E313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023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37</a:t>
            </a:fld>
            <a:endParaRPr lang="ja-JP" altLang="en-US"/>
          </a:p>
        </p:txBody>
      </p:sp>
      <p:sp>
        <p:nvSpPr>
          <p:cNvPr id="2" name="テキスト ボックス 1"/>
          <p:cNvSpPr txBox="1"/>
          <p:nvPr/>
        </p:nvSpPr>
        <p:spPr bwMode="auto">
          <a:xfrm>
            <a:off x="395536" y="842905"/>
            <a:ext cx="8064896"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２</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事実認定</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altLang="ja-JP" b="1" dirty="0">
                <a:solidFill>
                  <a:srgbClr val="2E3136"/>
                </a:solidFill>
                <a:latin typeface="メイリオ" panose="020B0604030504040204" pitchFamily="50" charset="-128"/>
                <a:ea typeface="メイリオ" panose="020B0604030504040204" pitchFamily="50" charset="-128"/>
              </a:rPr>
              <a:t>B </a:t>
            </a:r>
            <a:r>
              <a:rPr lang="ja-JP" altLang="en-US" b="1" dirty="0">
                <a:solidFill>
                  <a:srgbClr val="2E3136"/>
                </a:solidFill>
                <a:latin typeface="メイリオ" panose="020B0604030504040204" pitchFamily="50" charset="-128"/>
                <a:ea typeface="メイリオ" panose="020B0604030504040204" pitchFamily="50" charset="-128"/>
              </a:rPr>
              <a:t>部長の言動はセクハラにあたるか？</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77339FA-4790-F745-A8AF-2BA2E7BB0AD5}"/>
              </a:ext>
            </a:extLst>
          </p:cNvPr>
          <p:cNvSpPr txBox="1"/>
          <p:nvPr/>
        </p:nvSpPr>
        <p:spPr bwMode="auto">
          <a:xfrm>
            <a:off x="611560" y="3240828"/>
            <a:ext cx="7700410" cy="1000274"/>
          </a:xfrm>
          <a:prstGeom prst="rect">
            <a:avLst/>
          </a:prstGeom>
          <a:noFill/>
          <a:ln w="9525">
            <a:solidFill>
              <a:schemeClr val="tx2">
                <a:lumMod val="20000"/>
                <a:lumOff val="80000"/>
              </a:schemeClr>
            </a:solidFill>
            <a:miter lim="800000"/>
            <a:headEnd/>
            <a:tailEnd/>
          </a:ln>
        </p:spPr>
        <p:txBody>
          <a:bodyPr wrap="square" rtlCol="0">
            <a:spAutoFit/>
          </a:bodyPr>
          <a:lstStyle/>
          <a:p>
            <a:pPr>
              <a:lnSpc>
                <a:spcPct val="150000"/>
              </a:lnSpc>
              <a:spcBef>
                <a:spcPct val="50000"/>
              </a:spcBef>
            </a:pPr>
            <a:r>
              <a:rPr lang="ja-JP" altLang="en-US" sz="1600"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1600"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B</a:t>
            </a:r>
            <a:r>
              <a:rPr lang="ja-JP" altLang="en-US" sz="1600"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部長が脇腹を両手で掴んだ行為</a:t>
            </a:r>
            <a:endParaRPr lang="en-US" altLang="ja-JP" sz="1600"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spcBef>
                <a:spcPct val="50000"/>
              </a:spcBef>
            </a:pPr>
            <a:r>
              <a:rPr lang="en-US" altLang="ja-JP" sz="1400" dirty="0">
                <a:solidFill>
                  <a:sysClr val="windowText" lastClr="000000"/>
                </a:solidFill>
                <a:latin typeface="メイリオ" panose="020B0604030504040204" pitchFamily="50" charset="-128"/>
                <a:ea typeface="メイリオ" panose="020B0604030504040204" pitchFamily="50" charset="-128"/>
              </a:rPr>
              <a:t>B</a:t>
            </a:r>
            <a:r>
              <a:rPr lang="ja-JP" altLang="en-US" sz="1400" dirty="0">
                <a:solidFill>
                  <a:sysClr val="windowText" lastClr="000000"/>
                </a:solidFill>
                <a:latin typeface="メイリオ" panose="020B0604030504040204" pitchFamily="50" charset="-128"/>
                <a:ea typeface="メイリオ" panose="020B0604030504040204" pitchFamily="50" charset="-128"/>
              </a:rPr>
              <a:t> 部長の行為は、職場環境において性的不快感を与える行為であり、</a:t>
            </a:r>
            <a:br>
              <a:rPr lang="en-US" altLang="ja-JP" sz="1400" dirty="0">
                <a:solidFill>
                  <a:sysClr val="windowText" lastClr="000000"/>
                </a:solidFill>
                <a:latin typeface="メイリオ" panose="020B0604030504040204" pitchFamily="50" charset="-128"/>
                <a:ea typeface="メイリオ" panose="020B0604030504040204" pitchFamily="50" charset="-128"/>
              </a:rPr>
            </a:br>
            <a:r>
              <a:rPr lang="ja-JP" altLang="en-US" sz="1400" dirty="0">
                <a:solidFill>
                  <a:sysClr val="windowText" lastClr="000000"/>
                </a:solidFill>
                <a:latin typeface="メイリオ" panose="020B0604030504040204" pitchFamily="50" charset="-128"/>
                <a:ea typeface="メイリオ" panose="020B0604030504040204" pitchFamily="50" charset="-128"/>
              </a:rPr>
              <a:t>環境型セクハラに該当する可能性が極めて高い。</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6AD2B77-A8F4-9D4F-0665-CE3554FAAAB1}"/>
              </a:ext>
            </a:extLst>
          </p:cNvPr>
          <p:cNvSpPr txBox="1"/>
          <p:nvPr/>
        </p:nvSpPr>
        <p:spPr bwMode="auto">
          <a:xfrm>
            <a:off x="442466" y="1814673"/>
            <a:ext cx="8224051" cy="430887"/>
          </a:xfrm>
          <a:prstGeom prst="rect">
            <a:avLst/>
          </a:prstGeom>
          <a:noFill/>
          <a:ln w="9525">
            <a:noFill/>
            <a:miter lim="800000"/>
            <a:headEnd/>
            <a:tailEnd/>
          </a:ln>
        </p:spPr>
        <p:txBody>
          <a:bodyPr wrap="square" rtlCol="0">
            <a:spAutoFit/>
          </a:bodyPr>
          <a:lstStyle/>
          <a:p>
            <a:pPr>
              <a:lnSpc>
                <a:spcPct val="150000"/>
              </a:lnSpc>
              <a:spcBef>
                <a:spcPct val="50000"/>
              </a:spcBef>
            </a:pPr>
            <a:r>
              <a:rPr lang="en-US"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セクハラの種類</a:t>
            </a:r>
            <a:r>
              <a:rPr lang="en-US"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rPr>
              <a:t>（男女雇用機会均等法 </a:t>
            </a:r>
            <a:r>
              <a:rPr lang="en-US" altLang="ja-JP" sz="1200" dirty="0">
                <a:solidFill>
                  <a:sysClr val="windowText" lastClr="000000"/>
                </a:solidFill>
                <a:latin typeface="メイリオ" panose="020B0604030504040204" pitchFamily="50" charset="-128"/>
                <a:ea typeface="メイリオ" panose="020B0604030504040204" pitchFamily="50" charset="-128"/>
              </a:rPr>
              <a:t>11 </a:t>
            </a:r>
            <a:r>
              <a:rPr lang="ja-JP" altLang="en-US" sz="1200" dirty="0">
                <a:solidFill>
                  <a:sysClr val="windowText" lastClr="000000"/>
                </a:solidFill>
                <a:latin typeface="メイリオ" panose="020B0604030504040204" pitchFamily="50" charset="-128"/>
                <a:ea typeface="メイリオ" panose="020B0604030504040204" pitchFamily="50" charset="-128"/>
              </a:rPr>
              <a:t>条参照）</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graphicFrame>
        <p:nvGraphicFramePr>
          <p:cNvPr id="7" name="表 8">
            <a:extLst>
              <a:ext uri="{FF2B5EF4-FFF2-40B4-BE49-F238E27FC236}">
                <a16:creationId xmlns:a16="http://schemas.microsoft.com/office/drawing/2014/main" id="{AFAD9D68-3D0A-9F98-8109-0B0682CDED8B}"/>
              </a:ext>
            </a:extLst>
          </p:cNvPr>
          <p:cNvGraphicFramePr>
            <a:graphicFrameLocks noGrp="1"/>
          </p:cNvGraphicFramePr>
          <p:nvPr/>
        </p:nvGraphicFramePr>
        <p:xfrm>
          <a:off x="638943" y="2245560"/>
          <a:ext cx="7700410" cy="871476"/>
        </p:xfrm>
        <a:graphic>
          <a:graphicData uri="http://schemas.openxmlformats.org/drawingml/2006/table">
            <a:tbl>
              <a:tblPr bandRow="1">
                <a:tableStyleId>{8799B23B-EC83-4686-B30A-512413B5E67A}</a:tableStyleId>
              </a:tblPr>
              <a:tblGrid>
                <a:gridCol w="936104">
                  <a:extLst>
                    <a:ext uri="{9D8B030D-6E8A-4147-A177-3AD203B41FA5}">
                      <a16:colId xmlns:a16="http://schemas.microsoft.com/office/drawing/2014/main" val="2058766893"/>
                    </a:ext>
                  </a:extLst>
                </a:gridCol>
                <a:gridCol w="6764306">
                  <a:extLst>
                    <a:ext uri="{9D8B030D-6E8A-4147-A177-3AD203B41FA5}">
                      <a16:colId xmlns:a16="http://schemas.microsoft.com/office/drawing/2014/main" val="3602632551"/>
                    </a:ext>
                  </a:extLst>
                </a:gridCol>
              </a:tblGrid>
              <a:tr h="435738">
                <a:tc>
                  <a:txBody>
                    <a:bodyPr/>
                    <a:lstStyle/>
                    <a:p>
                      <a:pPr algn="ctr"/>
                      <a:r>
                        <a:rPr kumimoji="1" lang="ja-JP" altLang="en-US" sz="1400" dirty="0">
                          <a:latin typeface="メイリオ" panose="020B0604030504040204" pitchFamily="50" charset="-128"/>
                          <a:ea typeface="メイリオ" panose="020B0604030504040204" pitchFamily="50" charset="-128"/>
                        </a:rPr>
                        <a:t>対価型</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性的な言動への対応によって、労働条件に不利益を受けるもの</a:t>
                      </a:r>
                    </a:p>
                  </a:txBody>
                  <a:tcPr anchor="ctr"/>
                </a:tc>
                <a:extLst>
                  <a:ext uri="{0D108BD9-81ED-4DB2-BD59-A6C34878D82A}">
                    <a16:rowId xmlns:a16="http://schemas.microsoft.com/office/drawing/2014/main" val="4165839116"/>
                  </a:ext>
                </a:extLst>
              </a:tr>
              <a:tr h="435738">
                <a:tc>
                  <a:txBody>
                    <a:bodyPr/>
                    <a:lstStyle/>
                    <a:p>
                      <a:pPr algn="ctr"/>
                      <a:r>
                        <a:rPr kumimoji="1" lang="ja-JP" altLang="en-US" sz="1400" dirty="0">
                          <a:latin typeface="メイリオ" panose="020B0604030504040204" pitchFamily="50" charset="-128"/>
                          <a:ea typeface="メイリオ" panose="020B0604030504040204" pitchFamily="50" charset="-128"/>
                        </a:rPr>
                        <a:t>環境型</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性的な言動により、就業環境が害されるもの</a:t>
                      </a:r>
                    </a:p>
                  </a:txBody>
                  <a:tcPr anchor="ctr"/>
                </a:tc>
                <a:extLst>
                  <a:ext uri="{0D108BD9-81ED-4DB2-BD59-A6C34878D82A}">
                    <a16:rowId xmlns:a16="http://schemas.microsoft.com/office/drawing/2014/main" val="1321193418"/>
                  </a:ext>
                </a:extLst>
              </a:tr>
            </a:tbl>
          </a:graphicData>
        </a:graphic>
      </p:graphicFrame>
      <p:sp>
        <p:nvSpPr>
          <p:cNvPr id="11" name="テキスト ボックス 10">
            <a:extLst>
              <a:ext uri="{FF2B5EF4-FFF2-40B4-BE49-F238E27FC236}">
                <a16:creationId xmlns:a16="http://schemas.microsoft.com/office/drawing/2014/main" id="{0166376A-1037-4439-C94A-FAF89EA92669}"/>
              </a:ext>
            </a:extLst>
          </p:cNvPr>
          <p:cNvSpPr txBox="1"/>
          <p:nvPr/>
        </p:nvSpPr>
        <p:spPr bwMode="auto">
          <a:xfrm>
            <a:off x="611560" y="4413067"/>
            <a:ext cx="7700410" cy="1800493"/>
          </a:xfrm>
          <a:prstGeom prst="rect">
            <a:avLst/>
          </a:prstGeom>
          <a:noFill/>
          <a:ln w="9525">
            <a:solidFill>
              <a:schemeClr val="tx2">
                <a:lumMod val="20000"/>
                <a:lumOff val="80000"/>
              </a:schemeClr>
            </a:solidFill>
            <a:miter lim="800000"/>
            <a:headEnd/>
            <a:tailEnd/>
          </a:ln>
        </p:spPr>
        <p:txBody>
          <a:bodyPr wrap="square" rtlCol="0">
            <a:spAutoFit/>
          </a:bodyPr>
          <a:lstStyle/>
          <a:p>
            <a:pPr>
              <a:lnSpc>
                <a:spcPct val="150000"/>
              </a:lnSpc>
              <a:spcBef>
                <a:spcPct val="50000"/>
              </a:spcBef>
            </a:pPr>
            <a:r>
              <a:rPr lang="ja-JP" altLang="en-US" sz="1600" u="sng" dirty="0">
                <a:solidFill>
                  <a:sysClr val="windowText" lastClr="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1600" u="sng" dirty="0">
                <a:solidFill>
                  <a:sysClr val="windowText" lastClr="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B</a:t>
            </a:r>
            <a:r>
              <a:rPr lang="ja-JP" altLang="en-US" sz="1600" u="sng" dirty="0">
                <a:solidFill>
                  <a:sysClr val="windowText" lastClr="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部長の「結構遊んでるんだね」という発言</a:t>
            </a:r>
            <a:endParaRPr lang="en-US" altLang="ja-JP" sz="1600" u="sng" dirty="0">
              <a:solidFill>
                <a:sysClr val="windowText" lastClr="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spcBef>
                <a:spcPct val="50000"/>
              </a:spcBef>
            </a:pPr>
            <a:r>
              <a:rPr lang="ja-JP" altLang="en-US" sz="1200" dirty="0">
                <a:solidFill>
                  <a:sysClr val="windowText" lastClr="000000"/>
                </a:solidFill>
                <a:latin typeface="メイリオ" panose="020B0604030504040204" pitchFamily="50" charset="-128"/>
                <a:ea typeface="メイリオ" panose="020B0604030504040204" pitchFamily="50" charset="-128"/>
              </a:rPr>
              <a:t>福岡セクシュアル・ハラスメント事件（福岡地判</a:t>
            </a:r>
            <a:r>
              <a:rPr lang="en-US" altLang="ja-JP" sz="1200" dirty="0">
                <a:solidFill>
                  <a:sysClr val="windowText" lastClr="000000"/>
                </a:solidFill>
                <a:latin typeface="メイリオ" panose="020B0604030504040204" pitchFamily="50" charset="-128"/>
                <a:ea typeface="メイリオ" panose="020B0604030504040204" pitchFamily="50" charset="-128"/>
              </a:rPr>
              <a:t>H4.4.16 </a:t>
            </a:r>
            <a:r>
              <a:rPr lang="ja-JP" altLang="en-US" sz="1200" dirty="0">
                <a:solidFill>
                  <a:sysClr val="windowText" lastClr="000000"/>
                </a:solidFill>
                <a:latin typeface="メイリオ" panose="020B0604030504040204" pitchFamily="50" charset="-128"/>
                <a:ea typeface="メイリオ" panose="020B0604030504040204" pitchFamily="50" charset="-128"/>
              </a:rPr>
              <a:t>労判 </a:t>
            </a:r>
            <a:r>
              <a:rPr lang="en-US" altLang="ja-JP" sz="1200" dirty="0">
                <a:solidFill>
                  <a:sysClr val="windowText" lastClr="000000"/>
                </a:solidFill>
                <a:latin typeface="メイリオ" panose="020B0604030504040204" pitchFamily="50" charset="-128"/>
                <a:ea typeface="メイリオ" panose="020B0604030504040204" pitchFamily="50" charset="-128"/>
              </a:rPr>
              <a:t>607 </a:t>
            </a:r>
            <a:r>
              <a:rPr lang="ja-JP" altLang="en-US" sz="1200" dirty="0">
                <a:solidFill>
                  <a:sysClr val="windowText" lastClr="000000"/>
                </a:solidFill>
                <a:latin typeface="メイリオ" panose="020B0604030504040204" pitchFamily="50" charset="-128"/>
                <a:ea typeface="メイリオ" panose="020B0604030504040204" pitchFamily="50" charset="-128"/>
              </a:rPr>
              <a:t>号 </a:t>
            </a:r>
            <a:r>
              <a:rPr lang="en-US" altLang="ja-JP" sz="1200" dirty="0">
                <a:solidFill>
                  <a:sysClr val="windowText" lastClr="000000"/>
                </a:solidFill>
                <a:latin typeface="メイリオ" panose="020B0604030504040204" pitchFamily="50" charset="-128"/>
                <a:ea typeface="メイリオ" panose="020B0604030504040204" pitchFamily="50" charset="-128"/>
              </a:rPr>
              <a:t>6 </a:t>
            </a:r>
            <a:r>
              <a:rPr lang="ja-JP" altLang="en-US" sz="1200" dirty="0">
                <a:solidFill>
                  <a:sysClr val="windowText" lastClr="000000"/>
                </a:solidFill>
                <a:latin typeface="メイリオ" panose="020B0604030504040204" pitchFamily="50" charset="-128"/>
                <a:ea typeface="メイリオ" panose="020B0604030504040204" pitchFamily="50" charset="-128"/>
              </a:rPr>
              <a:t>頁）では、</a:t>
            </a:r>
            <a:br>
              <a:rPr lang="en-US" altLang="ja-JP" sz="1200" dirty="0">
                <a:solidFill>
                  <a:sysClr val="windowText" lastClr="000000"/>
                </a:solidFill>
                <a:latin typeface="メイリオ" panose="020B0604030504040204" pitchFamily="50" charset="-128"/>
                <a:ea typeface="メイリオ" panose="020B0604030504040204" pitchFamily="50" charset="-128"/>
              </a:rPr>
            </a:br>
            <a:r>
              <a:rPr lang="ja-JP" altLang="en-US" sz="1200" dirty="0">
                <a:solidFill>
                  <a:sysClr val="windowText" lastClr="000000"/>
                </a:solidFill>
                <a:latin typeface="メイリオ" panose="020B0604030504040204" pitchFamily="50" charset="-128"/>
                <a:ea typeface="メイリオ" panose="020B0604030504040204" pitchFamily="50" charset="-128"/>
              </a:rPr>
              <a:t>「</a:t>
            </a:r>
            <a:r>
              <a:rPr lang="en-US" altLang="ja-JP" sz="1200" dirty="0">
                <a:solidFill>
                  <a:sysClr val="windowText" lastClr="000000"/>
                </a:solidFill>
                <a:latin typeface="メイリオ" panose="020B0604030504040204" pitchFamily="50" charset="-128"/>
                <a:ea typeface="メイリオ" panose="020B0604030504040204" pitchFamily="50" charset="-128"/>
              </a:rPr>
              <a:t>X</a:t>
            </a:r>
            <a:r>
              <a:rPr lang="ja-JP" altLang="en-US" sz="1200" dirty="0">
                <a:solidFill>
                  <a:sysClr val="windowText" lastClr="000000"/>
                </a:solidFill>
                <a:latin typeface="メイリオ" panose="020B0604030504040204" pitchFamily="50" charset="-128"/>
                <a:ea typeface="メイリオ" panose="020B0604030504040204" pitchFamily="50" charset="-128"/>
              </a:rPr>
              <a:t>は結構遊んでいる。お盛んらしい。」、他の異性と「怪しい仲にある」といった発言について、職務に関連する場において、</a:t>
            </a:r>
            <a:r>
              <a:rPr lang="en-US" altLang="ja-JP" sz="1200" dirty="0">
                <a:solidFill>
                  <a:sysClr val="windowText" lastClr="000000"/>
                </a:solidFill>
                <a:latin typeface="メイリオ" panose="020B0604030504040204" pitchFamily="50" charset="-128"/>
                <a:ea typeface="メイリオ" panose="020B0604030504040204" pitchFamily="50" charset="-128"/>
              </a:rPr>
              <a:t>X</a:t>
            </a:r>
            <a:r>
              <a:rPr lang="ja-JP" altLang="en-US" sz="1200" dirty="0">
                <a:solidFill>
                  <a:sysClr val="windowText" lastClr="000000"/>
                </a:solidFill>
                <a:latin typeface="メイリオ" panose="020B0604030504040204" pitchFamily="50" charset="-128"/>
                <a:ea typeface="メイリオ" panose="020B0604030504040204" pitchFamily="50" charset="-128"/>
              </a:rPr>
              <a:t>又は職場の関係者に対し、</a:t>
            </a:r>
            <a:r>
              <a:rPr lang="en-US" altLang="ja-JP" sz="1200" dirty="0">
                <a:solidFill>
                  <a:sysClr val="windowText" lastClr="000000"/>
                </a:solidFill>
                <a:latin typeface="メイリオ" panose="020B0604030504040204" pitchFamily="50" charset="-128"/>
                <a:ea typeface="メイリオ" panose="020B0604030504040204" pitchFamily="50" charset="-128"/>
              </a:rPr>
              <a:t>X</a:t>
            </a:r>
            <a:r>
              <a:rPr lang="ja-JP" altLang="en-US" sz="1200" dirty="0">
                <a:solidFill>
                  <a:sysClr val="windowText" lastClr="000000"/>
                </a:solidFill>
                <a:latin typeface="メイリオ" panose="020B0604030504040204" pitchFamily="50" charset="-128"/>
                <a:ea typeface="メイリオ" panose="020B0604030504040204" pitchFamily="50" charset="-128"/>
              </a:rPr>
              <a:t>の個人的な性生活や性向を窺わせる事項について発言を行い、その結果、</a:t>
            </a:r>
            <a:r>
              <a:rPr lang="en-US" altLang="ja-JP" sz="1200" dirty="0">
                <a:solidFill>
                  <a:sysClr val="windowText" lastClr="000000"/>
                </a:solidFill>
                <a:latin typeface="メイリオ" panose="020B0604030504040204" pitchFamily="50" charset="-128"/>
                <a:ea typeface="メイリオ" panose="020B0604030504040204" pitchFamily="50" charset="-128"/>
              </a:rPr>
              <a:t>X</a:t>
            </a:r>
            <a:r>
              <a:rPr lang="ja-JP" altLang="en-US" sz="1200" dirty="0">
                <a:solidFill>
                  <a:sysClr val="windowText" lastClr="000000"/>
                </a:solidFill>
                <a:latin typeface="メイリオ" panose="020B0604030504040204" pitchFamily="50" charset="-128"/>
                <a:ea typeface="メイリオ" panose="020B0604030504040204" pitchFamily="50" charset="-128"/>
              </a:rPr>
              <a:t>を職場に居づらくさせる状況を作り出し」、</a:t>
            </a:r>
            <a:r>
              <a:rPr lang="en-US" altLang="ja-JP" sz="1200" dirty="0">
                <a:solidFill>
                  <a:sysClr val="windowText" lastClr="000000"/>
                </a:solidFill>
                <a:latin typeface="メイリオ" panose="020B0604030504040204" pitchFamily="50" charset="-128"/>
                <a:ea typeface="メイリオ" panose="020B0604030504040204" pitchFamily="50" charset="-128"/>
              </a:rPr>
              <a:t>X</a:t>
            </a:r>
            <a:r>
              <a:rPr lang="ja-JP" altLang="en-US" sz="1200" dirty="0">
                <a:solidFill>
                  <a:sysClr val="windowText" lastClr="000000"/>
                </a:solidFill>
                <a:latin typeface="メイリオ" panose="020B0604030504040204" pitchFamily="50" charset="-128"/>
                <a:ea typeface="メイリオ" panose="020B0604030504040204" pitchFamily="50" charset="-128"/>
              </a:rPr>
              <a:t>の働く利益を害したとして不法行為に当たると判断した。</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1">
              <a:spcBef>
                <a:spcPct val="50000"/>
              </a:spcBef>
            </a:pPr>
            <a:r>
              <a:rPr lang="ja-JP" altLang="en-US" sz="1400" dirty="0">
                <a:solidFill>
                  <a:sysClr val="windowText" lastClr="000000"/>
                </a:solidFill>
                <a:latin typeface="メイリオ" panose="020B0604030504040204" pitchFamily="50" charset="-128"/>
                <a:ea typeface="メイリオ" panose="020B0604030504040204" pitchFamily="50" charset="-128"/>
              </a:rPr>
              <a:t>➡ 発言時の態度、その他の言動次第ではセクハラに該当する可能性が高い。</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29778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38</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４</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ハラスメント該当性の判断</a:t>
            </a:r>
            <a:r>
              <a:rPr kumimoji="1" lang="ja-JP" altLang="en-US" sz="2400" b="1" dirty="0">
                <a:solidFill>
                  <a:srgbClr val="002060"/>
                </a:solidFill>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BD301B2-694F-84B4-CC97-E050D84C7A43}"/>
              </a:ext>
            </a:extLst>
          </p:cNvPr>
          <p:cNvSpPr txBox="1"/>
          <p:nvPr/>
        </p:nvSpPr>
        <p:spPr bwMode="auto">
          <a:xfrm>
            <a:off x="395534" y="1542161"/>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知っておきたい、ハラスメント該当性のグレーゾーン（セクハラ編）</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E7AC40FA-F159-122F-6061-CA33BC42F90B}"/>
              </a:ext>
            </a:extLst>
          </p:cNvPr>
          <p:cNvGraphicFramePr>
            <a:graphicFrameLocks noGrp="1"/>
          </p:cNvGraphicFramePr>
          <p:nvPr>
            <p:extLst>
              <p:ext uri="{D42A27DB-BD31-4B8C-83A1-F6EECF244321}">
                <p14:modId xmlns:p14="http://schemas.microsoft.com/office/powerpoint/2010/main" val="2053432301"/>
              </p:ext>
            </p:extLst>
          </p:nvPr>
        </p:nvGraphicFramePr>
        <p:xfrm>
          <a:off x="552779" y="2034330"/>
          <a:ext cx="8038441" cy="3691890"/>
        </p:xfrm>
        <a:graphic>
          <a:graphicData uri="http://schemas.openxmlformats.org/drawingml/2006/table">
            <a:tbl>
              <a:tblPr firstRow="1" bandRow="1">
                <a:tableStyleId>{7DF18680-E054-41AD-8BC1-D1AEF772440D}</a:tableStyleId>
              </a:tblPr>
              <a:tblGrid>
                <a:gridCol w="8038441">
                  <a:extLst>
                    <a:ext uri="{9D8B030D-6E8A-4147-A177-3AD203B41FA5}">
                      <a16:colId xmlns:a16="http://schemas.microsoft.com/office/drawing/2014/main" val="3168868211"/>
                    </a:ext>
                  </a:extLst>
                </a:gridCol>
              </a:tblGrid>
              <a:tr h="370840">
                <a:tc>
                  <a:txBody>
                    <a:bodyPr/>
                    <a:lstStyle/>
                    <a:p>
                      <a:pPr>
                        <a:lnSpc>
                          <a:spcPct val="150000"/>
                        </a:lnSpc>
                      </a:pPr>
                      <a:r>
                        <a:rPr kumimoji="1" lang="ja-JP" altLang="en-US" sz="1600" dirty="0">
                          <a:latin typeface="メイリオ" panose="020B0604030504040204" pitchFamily="50" charset="-128"/>
                          <a:ea typeface="メイリオ" panose="020B0604030504040204" pitchFamily="50" charset="-128"/>
                        </a:rPr>
                        <a:t>千葉地松戸支判（</a:t>
                      </a:r>
                      <a:r>
                        <a:rPr kumimoji="1" lang="en-US" altLang="ja-JP" sz="1600" dirty="0">
                          <a:latin typeface="メイリオ" panose="020B0604030504040204" pitchFamily="50" charset="-128"/>
                          <a:ea typeface="メイリオ" panose="020B0604030504040204" pitchFamily="50" charset="-128"/>
                        </a:rPr>
                        <a:t>H12.8.10 </a:t>
                      </a:r>
                      <a:r>
                        <a:rPr kumimoji="1" lang="ja-JP" altLang="en-US" sz="1600" dirty="0">
                          <a:latin typeface="メイリオ" panose="020B0604030504040204" pitchFamily="50" charset="-128"/>
                          <a:ea typeface="メイリオ" panose="020B0604030504040204" pitchFamily="50" charset="-128"/>
                        </a:rPr>
                        <a:t>判時 </a:t>
                      </a:r>
                      <a:r>
                        <a:rPr kumimoji="1" lang="en-US" altLang="ja-JP" sz="1600" dirty="0">
                          <a:latin typeface="メイリオ" panose="020B0604030504040204" pitchFamily="50" charset="-128"/>
                          <a:ea typeface="メイリオ" panose="020B0604030504040204" pitchFamily="50" charset="-128"/>
                        </a:rPr>
                        <a:t>1734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82 </a:t>
                      </a:r>
                      <a:r>
                        <a:rPr kumimoji="1" lang="ja-JP" altLang="en-US" sz="1600" dirty="0">
                          <a:latin typeface="メイリオ" panose="020B0604030504040204" pitchFamily="50" charset="-128"/>
                          <a:ea typeface="メイリオ" panose="020B0604030504040204" pitchFamily="50" charset="-128"/>
                        </a:rPr>
                        <a:t>頁）</a:t>
                      </a: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女性市議会議員が、市議会議員から、市役所の議会棟の廊下で「男いらずの〇〇さん」と呼びかけられたり、活動報告紙に女性議員の氏名を記載し、その上に「オトコいらず」とルビを振った行為のハラスメント該当性が問題となった。</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裁判所の判断</a:t>
                      </a:r>
                      <a:r>
                        <a:rPr kumimoji="1" lang="en-US" altLang="ja-JP" sz="1400" dirty="0">
                          <a:latin typeface="メイリオ" panose="020B0604030504040204" pitchFamily="50" charset="-128"/>
                          <a:ea typeface="メイリオ" panose="020B0604030504040204" pitchFamily="50" charset="-128"/>
                        </a:rPr>
                        <a:t>】</a:t>
                      </a:r>
                    </a:p>
                    <a:p>
                      <a:pPr>
                        <a:lnSpc>
                          <a:spcPct val="150000"/>
                        </a:lnSpc>
                      </a:pPr>
                      <a:r>
                        <a:rPr kumimoji="1" lang="ja-JP" altLang="en-US" sz="1400" dirty="0">
                          <a:latin typeface="メイリオ" panose="020B0604030504040204" pitchFamily="50" charset="-128"/>
                          <a:ea typeface="メイリオ" panose="020B0604030504040204" pitchFamily="50" charset="-128"/>
                        </a:rPr>
                        <a:t>環境型セクハラに該当すると判断。</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「男いらず」は通常性的な意味で使用され、女性に対するからかい・皮肉・侮辱として使用されることがある。本件では、女性議員に対するからかい、皮肉、揶揄、挑発の意図のある言動であると判断。</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活動報告紙は市民に配られたため、名誉毀損行為と判断。</a:t>
                      </a: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Tree>
    <p:extLst>
      <p:ext uri="{BB962C8B-B14F-4D97-AF65-F5344CB8AC3E}">
        <p14:creationId xmlns:p14="http://schemas.microsoft.com/office/powerpoint/2010/main" val="117662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24CC7591-7DAB-F18E-D450-E47AE0C9936B}"/>
              </a:ext>
            </a:extLst>
          </p:cNvPr>
          <p:cNvSpPr/>
          <p:nvPr/>
        </p:nvSpPr>
        <p:spPr>
          <a:xfrm>
            <a:off x="5993465" y="2572661"/>
            <a:ext cx="2808312" cy="3384377"/>
          </a:xfrm>
          <a:prstGeom prst="roundRect">
            <a:avLst/>
          </a:prstGeom>
          <a:solidFill>
            <a:srgbClr val="F1D4CD">
              <a:alpha val="50000"/>
            </a:srgb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a:t>
            </a:fld>
            <a:endParaRPr lang="ja-JP" altLang="en-US"/>
          </a:p>
        </p:txBody>
      </p:sp>
      <p:sp>
        <p:nvSpPr>
          <p:cNvPr id="2" name="テキスト ボックス 1"/>
          <p:cNvSpPr txBox="1"/>
          <p:nvPr/>
        </p:nvSpPr>
        <p:spPr bwMode="auto">
          <a:xfrm>
            <a:off x="436371" y="854233"/>
            <a:ext cx="6462478"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顧問契約の詳しい内容や活用方法について</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B5E2D98-0044-CF2A-8778-B4AD96AABBD3}"/>
              </a:ext>
            </a:extLst>
          </p:cNvPr>
          <p:cNvSpPr txBox="1"/>
          <p:nvPr/>
        </p:nvSpPr>
        <p:spPr bwMode="auto">
          <a:xfrm>
            <a:off x="472988" y="1522711"/>
            <a:ext cx="7974407" cy="783193"/>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ja-JP" altLang="en-US" sz="2000" dirty="0">
                <a:latin typeface="メイリオ" panose="020B0604030504040204" pitchFamily="50" charset="-128"/>
                <a:ea typeface="メイリオ" panose="020B0604030504040204" pitchFamily="50" charset="-128"/>
              </a:rPr>
              <a:t>顧問契約（企業・士業）の</a:t>
            </a:r>
            <a:endParaRPr lang="en-US" altLang="ja-JP" sz="2000" dirty="0">
              <a:latin typeface="メイリオ" panose="020B0604030504040204" pitchFamily="50" charset="-128"/>
              <a:ea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rPr>
              <a:t>詳しい内容や活用方法を聞きたい</a:t>
            </a:r>
            <a:endParaRPr lang="en-US" altLang="ja-JP" sz="2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EE32343-28C3-1326-7678-0358B0C78860}"/>
              </a:ext>
            </a:extLst>
          </p:cNvPr>
          <p:cNvSpPr txBox="1"/>
          <p:nvPr/>
        </p:nvSpPr>
        <p:spPr bwMode="auto">
          <a:xfrm>
            <a:off x="472988" y="2749966"/>
            <a:ext cx="5611180" cy="258532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285750"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Zoom</a:t>
            </a:r>
            <a:r>
              <a:rPr lang="ja-JP" altLang="en-US" dirty="0">
                <a:latin typeface="メイリオ" panose="020B0604030504040204" pitchFamily="50" charset="-128"/>
                <a:ea typeface="メイリオ" panose="020B0604030504040204" pitchFamily="50" charset="-128"/>
              </a:rPr>
              <a:t>ご面談にてご説明いたします</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右の </a:t>
            </a:r>
            <a:r>
              <a:rPr lang="en-US" altLang="ja-JP" dirty="0">
                <a:latin typeface="メイリオ" panose="020B0604030504040204" pitchFamily="50" charset="-128"/>
                <a:ea typeface="メイリオ" panose="020B0604030504040204" pitchFamily="50" charset="-128"/>
              </a:rPr>
              <a:t>QR </a:t>
            </a:r>
            <a:r>
              <a:rPr lang="ja-JP" altLang="en-US" dirty="0">
                <a:latin typeface="メイリオ" panose="020B0604030504040204" pitchFamily="50" charset="-128"/>
                <a:ea typeface="メイリオ" panose="020B0604030504040204" pitchFamily="50" charset="-128"/>
              </a:rPr>
              <a:t>コードから日程をご予約ください</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ご面談の所要時間は </a:t>
            </a:r>
            <a:r>
              <a:rPr lang="en-US" altLang="ja-JP" dirty="0">
                <a:latin typeface="メイリオ" panose="020B0604030504040204" pitchFamily="50" charset="-128"/>
                <a:ea typeface="メイリオ" panose="020B0604030504040204" pitchFamily="50" charset="-128"/>
              </a:rPr>
              <a:t>15 </a:t>
            </a:r>
            <a:r>
              <a:rPr lang="ja-JP" altLang="en-US" dirty="0">
                <a:latin typeface="メイリオ" panose="020B0604030504040204" pitchFamily="50" charset="-128"/>
                <a:ea typeface="メイリオ" panose="020B0604030504040204" pitchFamily="50" charset="-128"/>
              </a:rPr>
              <a:t>分ほどです</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ご面談いただいた方には、</a:t>
            </a:r>
            <a:r>
              <a:rPr lang="ja-JP" altLang="en-US" b="1" dirty="0">
                <a:latin typeface="メイリオ" panose="020B0604030504040204" pitchFamily="50" charset="-128"/>
                <a:ea typeface="メイリオ" panose="020B0604030504040204" pitchFamily="50" charset="-128"/>
              </a:rPr>
              <a:t>特典</a:t>
            </a:r>
            <a:r>
              <a:rPr lang="ja-JP" altLang="en-US" dirty="0">
                <a:latin typeface="メイリオ" panose="020B0604030504040204" pitchFamily="50" charset="-128"/>
                <a:ea typeface="メイリオ" panose="020B0604030504040204" pitchFamily="50" charset="-128"/>
              </a:rPr>
              <a:t>で本セミナーのレジュメデータ及びヒアリングシートの書式（顧問先限定配布）をお送りいたします</a:t>
            </a:r>
            <a:endParaRPr lang="en-US" altLang="ja-JP"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08CE327-297C-BC5B-23E5-3BC2FFBB080D}"/>
              </a:ext>
            </a:extLst>
          </p:cNvPr>
          <p:cNvSpPr txBox="1"/>
          <p:nvPr/>
        </p:nvSpPr>
        <p:spPr bwMode="auto">
          <a:xfrm>
            <a:off x="6240330" y="2738036"/>
            <a:ext cx="2428014" cy="646331"/>
          </a:xfrm>
          <a:prstGeom prst="rect">
            <a:avLst/>
          </a:prstGeom>
          <a:noFill/>
          <a:ln w="9525">
            <a:solidFill>
              <a:schemeClr val="bg1">
                <a:lumMod val="95000"/>
              </a:schemeClr>
            </a:solidFill>
            <a:miter lim="800000"/>
            <a:headEnd/>
            <a:tailEnd/>
          </a:ln>
        </p:spPr>
        <p:txBody>
          <a:bodyPr wrap="square">
            <a:spAutoFit/>
          </a:bodyPr>
          <a:lstStyle/>
          <a:p>
            <a:pPr algn="ctr">
              <a:spcBef>
                <a:spcPct val="50000"/>
              </a:spcBef>
            </a:pPr>
            <a:r>
              <a:rPr lang="ja-JP" altLang="en-US" dirty="0">
                <a:latin typeface="HGP創英角ﾎﾟｯﾌﾟ体" panose="040B0A00000000000000" pitchFamily="50" charset="-128"/>
                <a:ea typeface="HGP創英角ﾎﾟｯﾌﾟ体" panose="040B0A00000000000000" pitchFamily="50" charset="-128"/>
              </a:rPr>
              <a:t>顧問案内（</a:t>
            </a:r>
            <a:r>
              <a:rPr lang="en-US" altLang="ja-JP" dirty="0">
                <a:latin typeface="HGP創英角ﾎﾟｯﾌﾟ体" panose="040B0A00000000000000" pitchFamily="50" charset="-128"/>
                <a:ea typeface="HGP創英角ﾎﾟｯﾌﾟ体" panose="040B0A00000000000000" pitchFamily="50" charset="-128"/>
              </a:rPr>
              <a:t>Zoom</a:t>
            </a:r>
            <a:r>
              <a:rPr lang="ja-JP" altLang="en-US" dirty="0">
                <a:latin typeface="HGP創英角ﾎﾟｯﾌﾟ体" panose="040B0A00000000000000" pitchFamily="50" charset="-128"/>
                <a:ea typeface="HGP創英角ﾎﾟｯﾌﾟ体" panose="040B0A00000000000000" pitchFamily="50" charset="-128"/>
              </a:rPr>
              <a:t>）日程</a:t>
            </a:r>
            <a:r>
              <a:rPr kumimoji="1" lang="ja-JP" altLang="en-US" dirty="0">
                <a:latin typeface="HGP創英角ﾎﾟｯﾌﾟ体" panose="040B0A00000000000000" pitchFamily="50" charset="-128"/>
                <a:ea typeface="HGP創英角ﾎﾟｯﾌﾟ体" panose="040B0A00000000000000" pitchFamily="50" charset="-128"/>
              </a:rPr>
              <a:t>予約フォーム</a:t>
            </a:r>
          </a:p>
        </p:txBody>
      </p:sp>
      <p:sp>
        <p:nvSpPr>
          <p:cNvPr id="6" name="テキスト ボックス 5">
            <a:extLst>
              <a:ext uri="{FF2B5EF4-FFF2-40B4-BE49-F238E27FC236}">
                <a16:creationId xmlns:a16="http://schemas.microsoft.com/office/drawing/2014/main" id="{7D5E05E4-4452-5524-D7CA-A7AA738D6D54}"/>
              </a:ext>
            </a:extLst>
          </p:cNvPr>
          <p:cNvSpPr txBox="1"/>
          <p:nvPr/>
        </p:nvSpPr>
        <p:spPr bwMode="auto">
          <a:xfrm>
            <a:off x="828738" y="5723334"/>
            <a:ext cx="5677744" cy="584775"/>
          </a:xfrm>
          <a:prstGeom prst="rect">
            <a:avLst/>
          </a:prstGeom>
          <a:noFill/>
          <a:ln w="9525">
            <a:noFill/>
            <a:miter lim="800000"/>
            <a:headEnd/>
            <a:tailEnd/>
          </a:ln>
        </p:spPr>
        <p:txBody>
          <a:bodyPr wrap="square" rtlCol="0">
            <a:spAutoFit/>
          </a:bodyPr>
          <a:lstStyle/>
          <a:p>
            <a:pPr>
              <a:spcBef>
                <a:spcPct val="50000"/>
              </a:spcBef>
            </a:pPr>
            <a:r>
              <a:rPr kumimoji="1" lang="ja-JP" altLang="en-US" sz="3200" dirty="0">
                <a:solidFill>
                  <a:schemeClr val="tx2">
                    <a:lumMod val="50000"/>
                  </a:schemeClr>
                </a:solidFill>
                <a:latin typeface="HGP創英角ﾎﾟｯﾌﾟ体" panose="040B0A00000000000000" pitchFamily="50" charset="-128"/>
                <a:ea typeface="HGP創英角ﾎﾟｯﾌﾟ体" panose="040B0A00000000000000" pitchFamily="50" charset="-128"/>
              </a:rPr>
              <a:t>お気軽にお申込みください！</a:t>
            </a:r>
          </a:p>
        </p:txBody>
      </p:sp>
      <p:pic>
        <p:nvPicPr>
          <p:cNvPr id="4" name="図 3" descr="QR コード&#10;&#10;自動的に生成された説明">
            <a:extLst>
              <a:ext uri="{FF2B5EF4-FFF2-40B4-BE49-F238E27FC236}">
                <a16:creationId xmlns:a16="http://schemas.microsoft.com/office/drawing/2014/main" id="{4EC7BAF3-0164-1373-9EE3-A7B542F8B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30" y="3570758"/>
            <a:ext cx="1716782" cy="1716782"/>
          </a:xfrm>
          <a:prstGeom prst="rect">
            <a:avLst/>
          </a:prstGeom>
        </p:spPr>
      </p:pic>
    </p:spTree>
    <p:extLst>
      <p:ext uri="{BB962C8B-B14F-4D97-AF65-F5344CB8AC3E}">
        <p14:creationId xmlns:p14="http://schemas.microsoft.com/office/powerpoint/2010/main" val="3753625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39</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４</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ハラスメント該当性の判断</a:t>
            </a:r>
            <a:r>
              <a:rPr kumimoji="1" lang="ja-JP" altLang="en-US" sz="2400" b="1" dirty="0">
                <a:solidFill>
                  <a:srgbClr val="002060"/>
                </a:solidFill>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395534" y="1373155"/>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BD301B2-694F-84B4-CC97-E050D84C7A43}"/>
              </a:ext>
            </a:extLst>
          </p:cNvPr>
          <p:cNvSpPr txBox="1"/>
          <p:nvPr/>
        </p:nvSpPr>
        <p:spPr bwMode="auto">
          <a:xfrm>
            <a:off x="395534" y="1542161"/>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知っておきたい、ハラスメント該当性のグレーゾーン（パワハラ編）</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E7AC40FA-F159-122F-6061-CA33BC42F90B}"/>
              </a:ext>
            </a:extLst>
          </p:cNvPr>
          <p:cNvGraphicFramePr>
            <a:graphicFrameLocks noGrp="1"/>
          </p:cNvGraphicFramePr>
          <p:nvPr>
            <p:extLst>
              <p:ext uri="{D42A27DB-BD31-4B8C-83A1-F6EECF244321}">
                <p14:modId xmlns:p14="http://schemas.microsoft.com/office/powerpoint/2010/main" val="1940481516"/>
              </p:ext>
            </p:extLst>
          </p:nvPr>
        </p:nvGraphicFramePr>
        <p:xfrm>
          <a:off x="395534" y="1938648"/>
          <a:ext cx="8038441" cy="3737610"/>
        </p:xfrm>
        <a:graphic>
          <a:graphicData uri="http://schemas.openxmlformats.org/drawingml/2006/table">
            <a:tbl>
              <a:tblPr firstRow="1" bandRow="1">
                <a:tableStyleId>{7DF18680-E054-41AD-8BC1-D1AEF772440D}</a:tableStyleId>
              </a:tblPr>
              <a:tblGrid>
                <a:gridCol w="8038441">
                  <a:extLst>
                    <a:ext uri="{9D8B030D-6E8A-4147-A177-3AD203B41FA5}">
                      <a16:colId xmlns:a16="http://schemas.microsoft.com/office/drawing/2014/main" val="3168868211"/>
                    </a:ext>
                  </a:extLst>
                </a:gridCol>
              </a:tblGrid>
              <a:tr h="370840">
                <a:tc>
                  <a:txBody>
                    <a:bodyPr/>
                    <a:lstStyle/>
                    <a:p>
                      <a:pPr>
                        <a:lnSpc>
                          <a:spcPct val="150000"/>
                        </a:lnSpc>
                      </a:pPr>
                      <a:r>
                        <a:rPr kumimoji="1" lang="ja-JP" altLang="en-US" sz="1600" dirty="0">
                          <a:latin typeface="メイリオ" panose="020B0604030504040204" pitchFamily="50" charset="-128"/>
                          <a:ea typeface="メイリオ" panose="020B0604030504040204" pitchFamily="50" charset="-128"/>
                        </a:rPr>
                        <a:t>前田道路事件（原  審：松山地判</a:t>
                      </a:r>
                      <a:r>
                        <a:rPr kumimoji="1" lang="en-US" altLang="ja-JP" sz="1600" dirty="0">
                          <a:latin typeface="メイリオ" panose="020B0604030504040204" pitchFamily="50" charset="-128"/>
                          <a:ea typeface="メイリオ" panose="020B0604030504040204" pitchFamily="50" charset="-128"/>
                        </a:rPr>
                        <a:t>H20.7.1 </a:t>
                      </a:r>
                      <a:r>
                        <a:rPr kumimoji="1" lang="ja-JP" altLang="en-US" sz="1600" dirty="0">
                          <a:latin typeface="メイリオ" panose="020B0604030504040204" pitchFamily="50" charset="-128"/>
                          <a:ea typeface="メイリオ" panose="020B0604030504040204" pitchFamily="50" charset="-128"/>
                        </a:rPr>
                        <a:t>労判 </a:t>
                      </a:r>
                      <a:r>
                        <a:rPr kumimoji="1" lang="en-US" altLang="ja-JP" sz="1600" dirty="0">
                          <a:latin typeface="メイリオ" panose="020B0604030504040204" pitchFamily="50" charset="-128"/>
                          <a:ea typeface="メイリオ" panose="020B0604030504040204" pitchFamily="50" charset="-128"/>
                        </a:rPr>
                        <a:t>968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37 </a:t>
                      </a:r>
                      <a:r>
                        <a:rPr kumimoji="1" lang="ja-JP" altLang="en-US" sz="1600" dirty="0">
                          <a:latin typeface="メイリオ" panose="020B0604030504040204" pitchFamily="50" charset="-128"/>
                          <a:ea typeface="メイリオ" panose="020B0604030504040204" pitchFamily="50" charset="-128"/>
                        </a:rPr>
                        <a:t>頁、</a:t>
                      </a:r>
                      <a:endParaRPr kumimoji="1" lang="en-US" altLang="ja-JP" sz="1600" dirty="0">
                        <a:latin typeface="メイリオ" panose="020B0604030504040204" pitchFamily="50" charset="-128"/>
                        <a:ea typeface="メイリオ" panose="020B0604030504040204" pitchFamily="50" charset="-128"/>
                      </a:endParaRPr>
                    </a:p>
                    <a:p>
                      <a:pPr>
                        <a:lnSpc>
                          <a:spcPct val="150000"/>
                        </a:lnSpc>
                      </a:pPr>
                      <a:r>
                        <a:rPr kumimoji="1" lang="en-US" altLang="ja-JP"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控訴審：高松高判</a:t>
                      </a:r>
                      <a:r>
                        <a:rPr kumimoji="1" lang="en-US" altLang="ja-JP" sz="1600" dirty="0">
                          <a:latin typeface="メイリオ" panose="020B0604030504040204" pitchFamily="50" charset="-128"/>
                          <a:ea typeface="メイリオ" panose="020B0604030504040204" pitchFamily="50" charset="-128"/>
                        </a:rPr>
                        <a:t>H21.4.23 </a:t>
                      </a:r>
                      <a:r>
                        <a:rPr kumimoji="1" lang="ja-JP" altLang="en-US" sz="1600" dirty="0">
                          <a:latin typeface="メイリオ" panose="020B0604030504040204" pitchFamily="50" charset="-128"/>
                          <a:ea typeface="メイリオ" panose="020B0604030504040204" pitchFamily="50" charset="-128"/>
                        </a:rPr>
                        <a:t>労判 </a:t>
                      </a:r>
                      <a:r>
                        <a:rPr kumimoji="1" lang="en-US" altLang="ja-JP" sz="1600" dirty="0">
                          <a:latin typeface="メイリオ" panose="020B0604030504040204" pitchFamily="50" charset="-128"/>
                          <a:ea typeface="メイリオ" panose="020B0604030504040204" pitchFamily="50" charset="-128"/>
                        </a:rPr>
                        <a:t>990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134 </a:t>
                      </a:r>
                      <a:r>
                        <a:rPr kumimoji="1" lang="ja-JP" altLang="en-US" sz="1600" dirty="0">
                          <a:latin typeface="メイリオ" panose="020B0604030504040204" pitchFamily="50" charset="-128"/>
                          <a:ea typeface="メイリオ" panose="020B0604030504040204" pitchFamily="50" charset="-128"/>
                        </a:rPr>
                        <a:t>頁）</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不正経理を行った部下に対して上司が会議の席上で「会社を辞めれば済むと思っているかもしれないが、辞めても楽にはならないぞ。」と叱責した後、部下が自殺した事案。叱責が指導の範疇に属するか否かについて争われ、地裁（原審）と高裁（控訴審）の判断が分かれた。</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地裁の判断</a:t>
                      </a:r>
                      <a:r>
                        <a:rPr kumimoji="1" lang="en-US" altLang="ja-JP" sz="1400" dirty="0">
                          <a:latin typeface="メイリオ" panose="020B0604030504040204" pitchFamily="50" charset="-128"/>
                          <a:ea typeface="メイリオ" panose="020B0604030504040204" pitchFamily="50" charset="-128"/>
                        </a:rPr>
                        <a:t>】</a:t>
                      </a: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上司の𠮟責と自殺の因果関係を認めつつ、不正経理について６割の過失相殺を認めた。</a:t>
                      </a:r>
                      <a:endParaRPr kumimoji="1" lang="en-US" altLang="ja-JP" sz="1400" dirty="0">
                        <a:latin typeface="メイリオ" panose="020B0604030504040204" pitchFamily="50" charset="-128"/>
                        <a:ea typeface="メイリオ" panose="020B0604030504040204" pitchFamily="50" charset="-128"/>
                      </a:endParaRPr>
                    </a:p>
                    <a:p>
                      <a:pPr marL="0" indent="0">
                        <a:lnSpc>
                          <a:spcPct val="150000"/>
                        </a:lnSpc>
                        <a:buFont typeface="Arial" panose="020B0604020202020204" pitchFamily="34" charset="0"/>
                        <a:buNone/>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高裁の判断</a:t>
                      </a:r>
                      <a:r>
                        <a:rPr kumimoji="1" lang="en-US" altLang="ja-JP" sz="1400" dirty="0">
                          <a:latin typeface="メイリオ" panose="020B0604030504040204" pitchFamily="50" charset="-128"/>
                          <a:ea typeface="メイリオ" panose="020B0604030504040204" pitchFamily="50" charset="-128"/>
                        </a:rPr>
                        <a:t>】</a:t>
                      </a: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上司の叱責は、過剰なノルマ達成の強要や執拗な叱責ではなく、正当な業務の範囲内にあると判断し、遺族側の請求を棄却した。</a:t>
                      </a: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
        <p:nvSpPr>
          <p:cNvPr id="5" name="矢印: 右 4">
            <a:extLst>
              <a:ext uri="{FF2B5EF4-FFF2-40B4-BE49-F238E27FC236}">
                <a16:creationId xmlns:a16="http://schemas.microsoft.com/office/drawing/2014/main" id="{98755C3A-3D07-DF26-207F-9DB46CB0FB22}"/>
              </a:ext>
            </a:extLst>
          </p:cNvPr>
          <p:cNvSpPr/>
          <p:nvPr/>
        </p:nvSpPr>
        <p:spPr>
          <a:xfrm>
            <a:off x="395534" y="5954122"/>
            <a:ext cx="360040" cy="2880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88D17-29E2-D1EA-C9C6-C482378169E1}"/>
              </a:ext>
            </a:extLst>
          </p:cNvPr>
          <p:cNvSpPr txBox="1"/>
          <p:nvPr/>
        </p:nvSpPr>
        <p:spPr bwMode="auto">
          <a:xfrm>
            <a:off x="878962" y="5805751"/>
            <a:ext cx="786950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sz="1600" dirty="0">
                <a:solidFill>
                  <a:srgbClr val="2E3136"/>
                </a:solidFill>
                <a:latin typeface="メイリオ" panose="020B0604030504040204" pitchFamily="50" charset="-128"/>
                <a:ea typeface="メイリオ" panose="020B0604030504040204" pitchFamily="50" charset="-128"/>
              </a:rPr>
              <a:t>被害者に問題があっても、叱責の態様次第ではパワハラと認定する必要がある。</a:t>
            </a:r>
            <a:endParaRPr lang="en-US" altLang="ja-JP" sz="1600" dirty="0">
              <a:solidFill>
                <a:srgbClr val="2E3136"/>
              </a:solidFill>
              <a:latin typeface="メイリオ" panose="020B0604030504040204" pitchFamily="50" charset="-128"/>
              <a:ea typeface="メイリオ" panose="020B0604030504040204" pitchFamily="50" charset="-128"/>
            </a:endParaRPr>
          </a:p>
          <a:p>
            <a:pPr algn="l"/>
            <a:r>
              <a:rPr lang="ja-JP" altLang="en-US" sz="1600" dirty="0">
                <a:solidFill>
                  <a:srgbClr val="2E3136"/>
                </a:solidFill>
                <a:latin typeface="メイリオ" panose="020B0604030504040204" pitchFamily="50" charset="-128"/>
                <a:ea typeface="メイリオ" panose="020B0604030504040204" pitchFamily="50" charset="-128"/>
              </a:rPr>
              <a:t>パワハラ指針の示す「 </a:t>
            </a:r>
            <a:r>
              <a:rPr lang="en-US" altLang="ja-JP" sz="1600" dirty="0">
                <a:solidFill>
                  <a:srgbClr val="2E3136"/>
                </a:solidFill>
                <a:latin typeface="メイリオ" panose="020B0604030504040204" pitchFamily="50" charset="-128"/>
                <a:ea typeface="メイリオ" panose="020B0604030504040204" pitchFamily="50" charset="-128"/>
              </a:rPr>
              <a:t>6 </a:t>
            </a:r>
            <a:r>
              <a:rPr lang="ja-JP" altLang="en-US" sz="1600" dirty="0">
                <a:solidFill>
                  <a:srgbClr val="2E3136"/>
                </a:solidFill>
                <a:latin typeface="メイリオ" panose="020B0604030504040204" pitchFamily="50" charset="-128"/>
                <a:ea typeface="メイリオ" panose="020B0604030504040204" pitchFamily="50" charset="-128"/>
              </a:rPr>
              <a:t>類型」に照らしつつ、</a:t>
            </a:r>
            <a:r>
              <a:rPr lang="ja-JP" altLang="en-US" sz="1600" b="1" dirty="0">
                <a:solidFill>
                  <a:srgbClr val="2E313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「目的」と「手段」から判断。</a:t>
            </a:r>
            <a:endParaRPr lang="en-US" altLang="ja-JP" b="1" dirty="0">
              <a:solidFill>
                <a:srgbClr val="2E313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97346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40</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４</a:t>
            </a:r>
            <a:r>
              <a:rPr kumimoji="1" lang="ja-JP" altLang="en-US" sz="2400" b="1" dirty="0">
                <a:solidFill>
                  <a:srgbClr val="002060"/>
                </a:solidFill>
                <a:latin typeface="メイリオ" panose="020B0604030504040204" pitchFamily="50" charset="-128"/>
                <a:ea typeface="メイリオ" panose="020B0604030504040204" pitchFamily="50" charset="-128"/>
              </a:rPr>
              <a:t>．</a:t>
            </a:r>
            <a:r>
              <a:rPr lang="ja-JP" altLang="en-US" sz="2400" b="1" dirty="0">
                <a:solidFill>
                  <a:srgbClr val="002060"/>
                </a:solidFill>
                <a:latin typeface="メイリオ" panose="020B0604030504040204" pitchFamily="50" charset="-128"/>
                <a:ea typeface="メイリオ" panose="020B0604030504040204" pitchFamily="50" charset="-128"/>
              </a:rPr>
              <a:t>ハラスメント該当性の判断</a:t>
            </a:r>
            <a:r>
              <a:rPr kumimoji="1" lang="ja-JP" altLang="en-US" sz="2400" b="1" dirty="0">
                <a:solidFill>
                  <a:srgbClr val="002060"/>
                </a:solidFill>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395534" y="1373155"/>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BD301B2-694F-84B4-CC97-E050D84C7A43}"/>
              </a:ext>
            </a:extLst>
          </p:cNvPr>
          <p:cNvSpPr txBox="1"/>
          <p:nvPr/>
        </p:nvSpPr>
        <p:spPr bwMode="auto">
          <a:xfrm>
            <a:off x="395534" y="1542161"/>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知っておきたい、ハラスメント該当性のグレーゾーン（パワハラ編）</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E7AC40FA-F159-122F-6061-CA33BC42F90B}"/>
              </a:ext>
            </a:extLst>
          </p:cNvPr>
          <p:cNvGraphicFramePr>
            <a:graphicFrameLocks noGrp="1"/>
          </p:cNvGraphicFramePr>
          <p:nvPr>
            <p:extLst>
              <p:ext uri="{D42A27DB-BD31-4B8C-83A1-F6EECF244321}">
                <p14:modId xmlns:p14="http://schemas.microsoft.com/office/powerpoint/2010/main" val="3568607502"/>
              </p:ext>
            </p:extLst>
          </p:nvPr>
        </p:nvGraphicFramePr>
        <p:xfrm>
          <a:off x="395534" y="1938648"/>
          <a:ext cx="8038441" cy="3691890"/>
        </p:xfrm>
        <a:graphic>
          <a:graphicData uri="http://schemas.openxmlformats.org/drawingml/2006/table">
            <a:tbl>
              <a:tblPr firstRow="1" bandRow="1">
                <a:tableStyleId>{7DF18680-E054-41AD-8BC1-D1AEF772440D}</a:tableStyleId>
              </a:tblPr>
              <a:tblGrid>
                <a:gridCol w="8038441">
                  <a:extLst>
                    <a:ext uri="{9D8B030D-6E8A-4147-A177-3AD203B41FA5}">
                      <a16:colId xmlns:a16="http://schemas.microsoft.com/office/drawing/2014/main" val="3168868211"/>
                    </a:ext>
                  </a:extLst>
                </a:gridCol>
              </a:tblGrid>
              <a:tr h="370840">
                <a:tc>
                  <a:txBody>
                    <a:bodyPr/>
                    <a:lstStyle/>
                    <a:p>
                      <a:pPr>
                        <a:lnSpc>
                          <a:spcPct val="150000"/>
                        </a:lnSpc>
                      </a:pPr>
                      <a:r>
                        <a:rPr kumimoji="1" lang="en-US" altLang="ja-JP" sz="1600" dirty="0">
                          <a:latin typeface="メイリオ" panose="020B0604030504040204" pitchFamily="50" charset="-128"/>
                          <a:ea typeface="メイリオ" panose="020B0604030504040204" pitchFamily="50" charset="-128"/>
                        </a:rPr>
                        <a:t>A </a:t>
                      </a:r>
                      <a:r>
                        <a:rPr kumimoji="1" lang="ja-JP" altLang="en-US" sz="1600" dirty="0">
                          <a:latin typeface="メイリオ" panose="020B0604030504040204" pitchFamily="50" charset="-128"/>
                          <a:ea typeface="メイリオ" panose="020B0604030504040204" pitchFamily="50" charset="-128"/>
                        </a:rPr>
                        <a:t>保険会社上司（損害賠償）事件（東京高判</a:t>
                      </a:r>
                      <a:r>
                        <a:rPr kumimoji="1" lang="en-US" altLang="ja-JP" sz="1600" dirty="0">
                          <a:latin typeface="メイリオ" panose="020B0604030504040204" pitchFamily="50" charset="-128"/>
                          <a:ea typeface="メイリオ" panose="020B0604030504040204" pitchFamily="50" charset="-128"/>
                        </a:rPr>
                        <a:t>H17.4.20 </a:t>
                      </a:r>
                      <a:r>
                        <a:rPr kumimoji="1" lang="ja-JP" altLang="en-US" sz="1600" dirty="0">
                          <a:latin typeface="メイリオ" panose="020B0604030504040204" pitchFamily="50" charset="-128"/>
                          <a:ea typeface="メイリオ" panose="020B0604030504040204" pitchFamily="50" charset="-128"/>
                        </a:rPr>
                        <a:t>労判 </a:t>
                      </a:r>
                      <a:r>
                        <a:rPr kumimoji="1" lang="en-US" altLang="ja-JP" sz="1600" dirty="0">
                          <a:latin typeface="メイリオ" panose="020B0604030504040204" pitchFamily="50" charset="-128"/>
                          <a:ea typeface="メイリオ" panose="020B0604030504040204" pitchFamily="50" charset="-128"/>
                        </a:rPr>
                        <a:t>914 </a:t>
                      </a:r>
                      <a:r>
                        <a:rPr kumimoji="1" lang="ja-JP" altLang="en-US" sz="1600" dirty="0">
                          <a:latin typeface="メイリオ" panose="020B0604030504040204" pitchFamily="50" charset="-128"/>
                          <a:ea typeface="メイリオ" panose="020B0604030504040204" pitchFamily="50" charset="-128"/>
                        </a:rPr>
                        <a:t>号 </a:t>
                      </a:r>
                      <a:r>
                        <a:rPr kumimoji="1" lang="en-US" altLang="ja-JP" sz="1600" dirty="0">
                          <a:latin typeface="メイリオ" panose="020B0604030504040204" pitchFamily="50" charset="-128"/>
                          <a:ea typeface="メイリオ" panose="020B0604030504040204" pitchFamily="50" charset="-128"/>
                        </a:rPr>
                        <a:t>82 </a:t>
                      </a:r>
                      <a:r>
                        <a:rPr kumimoji="1" lang="ja-JP" altLang="en-US" sz="1600" dirty="0">
                          <a:latin typeface="メイリオ" panose="020B0604030504040204" pitchFamily="50" charset="-128"/>
                          <a:ea typeface="メイリオ" panose="020B0604030504040204" pitchFamily="50" charset="-128"/>
                        </a:rPr>
                        <a:t>頁）</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76946992"/>
                  </a:ext>
                </a:extLst>
              </a:tr>
              <a:tr h="370840">
                <a:tc>
                  <a:txBody>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同時に同じ職場の従業員数十名に対し、ポイントの大きな赤文字で「やる気がないなら、会社を辞めるべきだと思います。当</a:t>
                      </a:r>
                      <a:r>
                        <a:rPr kumimoji="1" lang="en-US" altLang="ja-JP" sz="1400" dirty="0">
                          <a:latin typeface="メイリオ" panose="020B0604030504040204" pitchFamily="50" charset="-128"/>
                          <a:ea typeface="メイリオ" panose="020B0604030504040204" pitchFamily="50" charset="-128"/>
                        </a:rPr>
                        <a:t>SC</a:t>
                      </a:r>
                      <a:r>
                        <a:rPr kumimoji="1" lang="ja-JP" altLang="en-US" sz="1400" dirty="0">
                          <a:latin typeface="メイリオ" panose="020B0604030504040204" pitchFamily="50" charset="-128"/>
                          <a:ea typeface="メイリオ" panose="020B0604030504040204" pitchFamily="50" charset="-128"/>
                        </a:rPr>
                        <a:t>にとっても、会社にとっても損失そのものです。」「あなたの給料で営業職が何人雇えると思いますか。あなたの仕事なら営業職でも数倍の業績を挙げますよ。</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これ以上、当</a:t>
                      </a:r>
                      <a:r>
                        <a:rPr kumimoji="1" lang="en-US" altLang="ja-JP" sz="1400" dirty="0">
                          <a:latin typeface="メイリオ" panose="020B0604030504040204" pitchFamily="50" charset="-128"/>
                          <a:ea typeface="メイリオ" panose="020B0604030504040204" pitchFamily="50" charset="-128"/>
                        </a:rPr>
                        <a:t>SC</a:t>
                      </a:r>
                      <a:r>
                        <a:rPr kumimoji="1" lang="ja-JP" altLang="en-US" sz="1400" dirty="0">
                          <a:latin typeface="メイリオ" panose="020B0604030504040204" pitchFamily="50" charset="-128"/>
                          <a:ea typeface="メイリオ" panose="020B0604030504040204" pitchFamily="50" charset="-128"/>
                        </a:rPr>
                        <a:t>に迷惑をかけないで下さい。」とメールを送信した行為が問題となった事案。</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裁判所の判断</a:t>
                      </a:r>
                      <a:r>
                        <a:rPr kumimoji="1" lang="en-US" altLang="ja-JP" sz="1400" dirty="0">
                          <a:latin typeface="メイリオ" panose="020B0604030504040204" pitchFamily="50" charset="-128"/>
                          <a:ea typeface="メイリオ" panose="020B0604030504040204" pitchFamily="50" charset="-128"/>
                        </a:rPr>
                        <a:t>】</a:t>
                      </a:r>
                    </a:p>
                    <a:p>
                      <a:pPr marL="0" indent="0">
                        <a:lnSpc>
                          <a:spcPct val="150000"/>
                        </a:lnSpc>
                        <a:buFont typeface="Arial" panose="020B0604020202020204" pitchFamily="34" charset="0"/>
                        <a:buNone/>
                      </a:pPr>
                      <a:r>
                        <a:rPr kumimoji="1" lang="ja-JP" altLang="en-US" sz="1400" dirty="0">
                          <a:latin typeface="メイリオ" panose="020B0604030504040204" pitchFamily="50" charset="-128"/>
                          <a:ea typeface="メイリオ" panose="020B0604030504040204" pitchFamily="50" charset="-128"/>
                        </a:rPr>
                        <a:t>　数十名の従業員にメールが送信されている点を重視し、「それ自体は正鵠を得ている面がないではないにしても、人の気持ちを逆撫でする侮辱的言辞と受け取られても仕方のない記載」であるとし、被害者の名誉感情をいたずらに毀損するものであることは明らかであり、「上記送信目的が正当であったとしても、その表現において許容限度を超え、著しく相当性を欠く」と判断。</a:t>
                      </a:r>
                      <a:endParaRPr kumimoji="1" lang="en-US" altLang="ja-JP" sz="1400" dirty="0">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3924840872"/>
                  </a:ext>
                </a:extLst>
              </a:tr>
            </a:tbl>
          </a:graphicData>
        </a:graphic>
      </p:graphicFrame>
      <p:sp>
        <p:nvSpPr>
          <p:cNvPr id="5" name="矢印: 右 4">
            <a:extLst>
              <a:ext uri="{FF2B5EF4-FFF2-40B4-BE49-F238E27FC236}">
                <a16:creationId xmlns:a16="http://schemas.microsoft.com/office/drawing/2014/main" id="{98755C3A-3D07-DF26-207F-9DB46CB0FB22}"/>
              </a:ext>
            </a:extLst>
          </p:cNvPr>
          <p:cNvSpPr/>
          <p:nvPr/>
        </p:nvSpPr>
        <p:spPr>
          <a:xfrm>
            <a:off x="416629" y="5897555"/>
            <a:ext cx="360040" cy="367061"/>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88D17-29E2-D1EA-C9C6-C482378169E1}"/>
              </a:ext>
            </a:extLst>
          </p:cNvPr>
          <p:cNvSpPr txBox="1"/>
          <p:nvPr/>
        </p:nvSpPr>
        <p:spPr bwMode="auto">
          <a:xfrm>
            <a:off x="878962" y="5721155"/>
            <a:ext cx="7869504" cy="71173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lnSpc>
                <a:spcPct val="150000"/>
              </a:lnSpc>
            </a:pPr>
            <a:r>
              <a:rPr lang="ja-JP" altLang="en-US" sz="1400" dirty="0">
                <a:solidFill>
                  <a:srgbClr val="2E3136"/>
                </a:solidFill>
                <a:latin typeface="メイリオ" panose="020B0604030504040204" pitchFamily="50" charset="-128"/>
                <a:ea typeface="メイリオ" panose="020B0604030504040204" pitchFamily="50" charset="-128"/>
              </a:rPr>
              <a:t>指摘自体は的外れでないとしても、「手段」として不相当であれば不法行為にあたる。</a:t>
            </a:r>
            <a:endParaRPr lang="en-US" altLang="ja-JP" sz="1400" dirty="0">
              <a:solidFill>
                <a:srgbClr val="2E3136"/>
              </a:solidFill>
              <a:latin typeface="メイリオ" panose="020B0604030504040204" pitchFamily="50" charset="-128"/>
              <a:ea typeface="メイリオ" panose="020B0604030504040204" pitchFamily="50" charset="-128"/>
            </a:endParaRPr>
          </a:p>
          <a:p>
            <a:pPr algn="l">
              <a:lnSpc>
                <a:spcPct val="150000"/>
              </a:lnSpc>
            </a:pPr>
            <a:r>
              <a:rPr lang="ja-JP" altLang="en-US" sz="1400" dirty="0">
                <a:solidFill>
                  <a:srgbClr val="2E3136"/>
                </a:solidFill>
                <a:latin typeface="メイリオ" panose="020B0604030504040204" pitchFamily="50" charset="-128"/>
                <a:ea typeface="メイリオ" panose="020B0604030504040204" pitchFamily="50" charset="-128"/>
              </a:rPr>
              <a:t>仮に個人的にメールを送っていても、「辞めれば」という言動は不相当とされる可能性が高い。</a:t>
            </a:r>
            <a:endParaRPr lang="en-US" altLang="ja-JP" sz="1400" dirty="0">
              <a:solidFill>
                <a:srgbClr val="2E313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8149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41</a:t>
            </a:fld>
            <a:endParaRPr lang="ja-JP" altLang="en-US"/>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526858" y="1484784"/>
            <a:ext cx="7920880" cy="4886444"/>
          </a:xfrm>
          <a:prstGeom prst="roundRect">
            <a:avLst/>
          </a:prstGeom>
          <a:solidFill>
            <a:schemeClr val="accent1">
              <a:lumMod val="20000"/>
              <a:lumOff val="80000"/>
            </a:schemeClr>
          </a:solidFill>
          <a:ln>
            <a:noFill/>
          </a:ln>
          <a:effectLst>
            <a:softEdge rad="635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５．本日のまとめ</a:t>
            </a:r>
            <a:endParaRPr lang="en-US" altLang="ja-JP"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spcBef>
                <a:spcPct val="50000"/>
              </a:spcBef>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3405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42</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５</a:t>
            </a:r>
            <a:r>
              <a:rPr kumimoji="1" lang="ja-JP" altLang="en-US" sz="2400" b="1">
                <a:solidFill>
                  <a:srgbClr val="002060"/>
                </a:solidFill>
                <a:latin typeface="メイリオ" panose="020B0604030504040204" pitchFamily="50" charset="-128"/>
                <a:ea typeface="メイリオ" panose="020B0604030504040204" pitchFamily="50" charset="-128"/>
              </a:rPr>
              <a:t>．</a:t>
            </a:r>
            <a:r>
              <a:rPr kumimoji="1" lang="ja-JP" altLang="en-US" sz="2400" b="1" dirty="0">
                <a:solidFill>
                  <a:srgbClr val="002060"/>
                </a:solidFill>
                <a:latin typeface="メイリオ" panose="020B0604030504040204" pitchFamily="50" charset="-128"/>
                <a:ea typeface="メイリオ" panose="020B0604030504040204" pitchFamily="50" charset="-128"/>
              </a:rPr>
              <a:t>本日のまとめ　</a:t>
            </a:r>
          </a:p>
        </p:txBody>
      </p:sp>
      <p:sp>
        <p:nvSpPr>
          <p:cNvPr id="3" name="テキスト ボックス 2">
            <a:extLst>
              <a:ext uri="{FF2B5EF4-FFF2-40B4-BE49-F238E27FC236}">
                <a16:creationId xmlns:a16="http://schemas.microsoft.com/office/drawing/2014/main" id="{2C3DD5FD-E675-B77D-0B22-54A428B3BC7C}"/>
              </a:ext>
            </a:extLst>
          </p:cNvPr>
          <p:cNvSpPr txBox="1"/>
          <p:nvPr/>
        </p:nvSpPr>
        <p:spPr bwMode="auto">
          <a:xfrm>
            <a:off x="539552" y="1628800"/>
            <a:ext cx="7869504" cy="467050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lgn="l">
              <a:lnSpc>
                <a:spcPct val="150000"/>
              </a:lnSpc>
              <a:buFont typeface="Arial" panose="020B0604020202020204" pitchFamily="34" charset="0"/>
              <a:buChar char="•"/>
            </a:pPr>
            <a:r>
              <a:rPr lang="ja-JP" altLang="en-US" sz="2000" b="1" dirty="0">
                <a:solidFill>
                  <a:schemeClr val="tx1"/>
                </a:solidFill>
                <a:latin typeface="メイリオ" panose="020B0604030504040204" pitchFamily="50" charset="-128"/>
                <a:ea typeface="メイリオ" panose="020B0604030504040204" pitchFamily="50" charset="-128"/>
              </a:rPr>
              <a:t>ハラスメント対応は、</a:t>
            </a:r>
            <a:br>
              <a:rPr lang="en-US" altLang="ja-JP" sz="2000" b="1" dirty="0">
                <a:solidFill>
                  <a:schemeClr val="tx1"/>
                </a:solidFill>
                <a:latin typeface="メイリオ" panose="020B0604030504040204" pitchFamily="50" charset="-128"/>
                <a:ea typeface="メイリオ" panose="020B0604030504040204" pitchFamily="50" charset="-128"/>
              </a:rPr>
            </a:br>
            <a:r>
              <a:rPr lang="ja-JP" altLang="en-US" sz="2000" b="1" dirty="0">
                <a:solidFill>
                  <a:schemeClr val="tx1"/>
                </a:solidFill>
                <a:latin typeface="メイリオ" panose="020B0604030504040204" pitchFamily="50" charset="-128"/>
                <a:ea typeface="メイリオ" panose="020B0604030504040204" pitchFamily="50" charset="-128"/>
              </a:rPr>
              <a:t>①相談、②事実調査、③事実認定、④ハラスメントにあたるか</a:t>
            </a:r>
            <a:br>
              <a:rPr lang="en-US" altLang="ja-JP" sz="2000" b="1" dirty="0">
                <a:solidFill>
                  <a:schemeClr val="tx1"/>
                </a:solidFill>
                <a:latin typeface="メイリオ" panose="020B0604030504040204" pitchFamily="50" charset="-128"/>
                <a:ea typeface="メイリオ" panose="020B0604030504040204" pitchFamily="50" charset="-128"/>
              </a:rPr>
            </a:br>
            <a:r>
              <a:rPr lang="ja-JP" altLang="en-US" sz="2000" b="1" dirty="0">
                <a:solidFill>
                  <a:schemeClr val="tx1"/>
                </a:solidFill>
                <a:latin typeface="メイリオ" panose="020B0604030504040204" pitchFamily="50" charset="-128"/>
                <a:ea typeface="メイリオ" panose="020B0604030504040204" pitchFamily="50" charset="-128"/>
              </a:rPr>
              <a:t>の４</a:t>
            </a:r>
            <a:r>
              <a:rPr lang="en-US" altLang="ja-JP" sz="2000" b="1" dirty="0">
                <a:solidFill>
                  <a:schemeClr val="tx1"/>
                </a:solidFill>
                <a:latin typeface="メイリオ" panose="020B0604030504040204" pitchFamily="50" charset="-128"/>
                <a:ea typeface="メイリオ" panose="020B0604030504040204" pitchFamily="50" charset="-128"/>
              </a:rPr>
              <a:t>STEP</a:t>
            </a:r>
            <a:r>
              <a:rPr lang="ja-JP" altLang="en-US" sz="2000" b="1" dirty="0">
                <a:solidFill>
                  <a:schemeClr val="tx1"/>
                </a:solidFill>
                <a:latin typeface="メイリオ" panose="020B0604030504040204" pitchFamily="50" charset="-128"/>
                <a:ea typeface="メイリオ" panose="020B0604030504040204" pitchFamily="50" charset="-128"/>
              </a:rPr>
              <a:t>で行う。</a:t>
            </a:r>
            <a:endParaRPr lang="en-US" altLang="ja-JP" sz="2000" b="1" dirty="0">
              <a:solidFill>
                <a:schemeClr val="tx1"/>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endParaRPr lang="en-US" altLang="ja-JP" sz="2000" b="1" dirty="0">
              <a:solidFill>
                <a:schemeClr val="tx1"/>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r>
              <a:rPr lang="en-US" altLang="ja-JP" sz="2000" b="1" dirty="0">
                <a:solidFill>
                  <a:schemeClr val="tx1"/>
                </a:solidFill>
                <a:latin typeface="メイリオ" panose="020B0604030504040204" pitchFamily="50" charset="-128"/>
                <a:ea typeface="メイリオ" panose="020B0604030504040204" pitchFamily="50" charset="-128"/>
              </a:rPr>
              <a:t>STEP</a:t>
            </a:r>
            <a:r>
              <a:rPr lang="ja-JP" altLang="en-US" sz="2000" b="1" dirty="0">
                <a:solidFill>
                  <a:schemeClr val="tx1"/>
                </a:solidFill>
                <a:latin typeface="メイリオ" panose="020B0604030504040204" pitchFamily="50" charset="-128"/>
                <a:ea typeface="メイリオ" panose="020B0604030504040204" pitchFamily="50" charset="-128"/>
              </a:rPr>
              <a:t>ごとに、</a:t>
            </a:r>
            <a:r>
              <a:rPr lang="en-US" altLang="ja-JP" sz="2000" b="1" dirty="0">
                <a:solidFill>
                  <a:schemeClr val="tx1"/>
                </a:solidFill>
                <a:latin typeface="メイリオ" panose="020B0604030504040204" pitchFamily="50" charset="-128"/>
                <a:ea typeface="メイリオ" panose="020B0604030504040204" pitchFamily="50" charset="-128"/>
              </a:rPr>
              <a:t>NG</a:t>
            </a:r>
            <a:r>
              <a:rPr lang="ja-JP" altLang="en-US" sz="2000" b="1" dirty="0">
                <a:solidFill>
                  <a:schemeClr val="tx1"/>
                </a:solidFill>
                <a:latin typeface="メイリオ" panose="020B0604030504040204" pitchFamily="50" charset="-128"/>
                <a:ea typeface="メイリオ" panose="020B0604030504040204" pitchFamily="50" charset="-128"/>
              </a:rPr>
              <a:t>行為や押さえるべき点を意識する。</a:t>
            </a:r>
            <a:endParaRPr lang="en-US" altLang="ja-JP" sz="2000" b="1" dirty="0">
              <a:solidFill>
                <a:schemeClr val="tx1"/>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endParaRPr lang="en-US" altLang="ja-JP" sz="2000" b="1" dirty="0">
              <a:solidFill>
                <a:schemeClr val="tx1"/>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r>
              <a:rPr lang="ja-JP" altLang="en-US" sz="2000" b="1" dirty="0">
                <a:solidFill>
                  <a:schemeClr val="tx1"/>
                </a:solidFill>
                <a:latin typeface="メイリオ" panose="020B0604030504040204" pitchFamily="50" charset="-128"/>
                <a:ea typeface="メイリオ" panose="020B0604030504040204" pitchFamily="50" charset="-128"/>
              </a:rPr>
              <a:t>どうしても迷ったら、「疑わしきは罰せず」。</a:t>
            </a:r>
            <a:endParaRPr lang="en-US" altLang="ja-JP" sz="2000" b="1" dirty="0">
              <a:solidFill>
                <a:schemeClr val="tx1"/>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endParaRPr lang="en-US" altLang="ja-JP" sz="2000" b="1" dirty="0">
              <a:solidFill>
                <a:schemeClr val="tx1"/>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r>
              <a:rPr lang="ja-JP" altLang="en-US" sz="2000" b="1" dirty="0">
                <a:solidFill>
                  <a:schemeClr val="tx1"/>
                </a:solidFill>
                <a:latin typeface="メイリオ" panose="020B0604030504040204" pitchFamily="50" charset="-128"/>
                <a:ea typeface="メイリオ" panose="020B0604030504040204" pitchFamily="50" charset="-128"/>
              </a:rPr>
              <a:t>ハラスメント該当性の判断は、法的評価の問題でもあるので、専門家に相談する。</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61887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43</a:t>
            </a:fld>
            <a:endParaRPr lang="ja-JP" altLang="en-US"/>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526858" y="1484784"/>
            <a:ext cx="7920880" cy="4886444"/>
          </a:xfrm>
          <a:prstGeom prst="roundRect">
            <a:avLst/>
          </a:prstGeom>
          <a:solidFill>
            <a:schemeClr val="accent1">
              <a:lumMod val="20000"/>
              <a:lumOff val="80000"/>
            </a:schemeClr>
          </a:solidFill>
          <a:ln>
            <a:noFill/>
          </a:ln>
          <a:effectLst>
            <a:softEdge rad="635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ご参加ありがとうございました！</a:t>
            </a:r>
            <a:endParaRPr lang="en-US" altLang="ja-JP"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spcBef>
                <a:spcPct val="50000"/>
              </a:spcBef>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293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4</a:t>
            </a:fld>
            <a:endParaRPr lang="ja-JP" altLang="en-US"/>
          </a:p>
        </p:txBody>
      </p:sp>
      <p:sp>
        <p:nvSpPr>
          <p:cNvPr id="2" name="テキスト ボックス 1"/>
          <p:cNvSpPr txBox="1"/>
          <p:nvPr/>
        </p:nvSpPr>
        <p:spPr bwMode="auto">
          <a:xfrm>
            <a:off x="526858" y="836712"/>
            <a:ext cx="4453479" cy="461665"/>
          </a:xfrm>
          <a:prstGeom prst="rect">
            <a:avLst/>
          </a:prstGeom>
          <a:noFill/>
          <a:ln w="9525">
            <a:noFill/>
            <a:miter lim="800000"/>
            <a:headEnd/>
            <a:tailEnd/>
          </a:ln>
        </p:spPr>
        <p:txBody>
          <a:bodyPr wrap="square" rtlCol="0">
            <a:spAutoFit/>
          </a:bodyPr>
          <a:lstStyle/>
          <a:p>
            <a:pPr>
              <a:spcBef>
                <a:spcPct val="50000"/>
              </a:spcBef>
            </a:pPr>
            <a:r>
              <a:rPr lang="ja-JP" altLang="en-US" sz="2400" b="1" dirty="0">
                <a:solidFill>
                  <a:srgbClr val="002060"/>
                </a:solidFill>
                <a:latin typeface="メイリオ" panose="020B0604030504040204" pitchFamily="50" charset="-128"/>
                <a:ea typeface="メイリオ" panose="020B0604030504040204" pitchFamily="50" charset="-128"/>
              </a:rPr>
              <a:t>本日の内容</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719572" y="2132856"/>
            <a:ext cx="7704856" cy="355481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spcBef>
                <a:spcPct val="50000"/>
              </a:spcBef>
            </a:pPr>
            <a:r>
              <a:rPr lang="ja-JP" altLang="en-US" sz="2400" dirty="0">
                <a:solidFill>
                  <a:sysClr val="windowText" lastClr="000000"/>
                </a:solidFill>
                <a:latin typeface="メイリオ" panose="020B0604030504040204" pitchFamily="50" charset="-128"/>
                <a:ea typeface="メイリオ" panose="020B0604030504040204" pitchFamily="50" charset="-128"/>
              </a:rPr>
              <a:t>１．ハラスメント相談時の初動対応</a:t>
            </a:r>
            <a:endParaRPr lang="en-US" altLang="ja-JP" sz="240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sz="2400" dirty="0">
                <a:solidFill>
                  <a:sysClr val="windowText" lastClr="000000"/>
                </a:solidFill>
                <a:latin typeface="メイリオ" panose="020B0604030504040204" pitchFamily="50" charset="-128"/>
                <a:ea typeface="メイリオ" panose="020B0604030504040204" pitchFamily="50" charset="-128"/>
              </a:rPr>
              <a:t>２．事実関係の調査</a:t>
            </a:r>
            <a:endParaRPr lang="en-US" altLang="ja-JP" sz="240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sz="2400" dirty="0">
                <a:solidFill>
                  <a:sysClr val="windowText" lastClr="000000"/>
                </a:solidFill>
                <a:latin typeface="メイリオ" panose="020B0604030504040204" pitchFamily="50" charset="-128"/>
                <a:ea typeface="メイリオ" panose="020B0604030504040204" pitchFamily="50" charset="-128"/>
              </a:rPr>
              <a:t>３．事実認定の方法</a:t>
            </a:r>
            <a:endParaRPr lang="en-US" altLang="ja-JP" sz="240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sz="2400" dirty="0">
                <a:solidFill>
                  <a:sysClr val="windowText" lastClr="000000"/>
                </a:solidFill>
                <a:latin typeface="メイリオ" panose="020B0604030504040204" pitchFamily="50" charset="-128"/>
                <a:ea typeface="メイリオ" panose="020B0604030504040204" pitchFamily="50" charset="-128"/>
              </a:rPr>
              <a:t>４．ハラスメント該当性の判断</a:t>
            </a:r>
            <a:endParaRPr lang="en-US" altLang="ja-JP" sz="240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sz="2400" dirty="0">
                <a:solidFill>
                  <a:sysClr val="windowText" lastClr="000000"/>
                </a:solidFill>
                <a:latin typeface="メイリオ" panose="020B0604030504040204" pitchFamily="50" charset="-128"/>
                <a:ea typeface="メイリオ" panose="020B0604030504040204" pitchFamily="50" charset="-128"/>
              </a:rPr>
              <a:t>５</a:t>
            </a:r>
            <a:r>
              <a:rPr kumimoji="1" lang="ja-JP" altLang="en-US" sz="2400" dirty="0">
                <a:solidFill>
                  <a:sysClr val="windowText" lastClr="000000"/>
                </a:solidFill>
                <a:latin typeface="メイリオ" panose="020B0604030504040204" pitchFamily="50" charset="-128"/>
                <a:ea typeface="メイリオ" panose="020B0604030504040204" pitchFamily="50" charset="-128"/>
              </a:rPr>
              <a:t>．本日のまとめ</a:t>
            </a:r>
            <a:endParaRPr kumimoji="1" lang="en-US" altLang="ja-JP" sz="2400" dirty="0">
              <a:solidFill>
                <a:sysClr val="windowText" lastClr="00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C657175E-9A4E-492E-38C5-5F0EBAEEA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572937"/>
            <a:ext cx="2411651" cy="2354374"/>
          </a:xfrm>
          <a:prstGeom prst="rect">
            <a:avLst/>
          </a:prstGeom>
        </p:spPr>
      </p:pic>
    </p:spTree>
    <p:extLst>
      <p:ext uri="{BB962C8B-B14F-4D97-AF65-F5344CB8AC3E}">
        <p14:creationId xmlns:p14="http://schemas.microsoft.com/office/powerpoint/2010/main" val="411815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5</a:t>
            </a:fld>
            <a:endParaRPr lang="ja-JP" altLang="en-US"/>
          </a:p>
        </p:txBody>
      </p:sp>
      <p:sp>
        <p:nvSpPr>
          <p:cNvPr id="13" name="テキスト ボックス 12">
            <a:extLst>
              <a:ext uri="{FF2B5EF4-FFF2-40B4-BE49-F238E27FC236}">
                <a16:creationId xmlns:a16="http://schemas.microsoft.com/office/drawing/2014/main" id="{A2EB0B08-0EC4-5007-E5B0-A1F3186F4B9B}"/>
              </a:ext>
            </a:extLst>
          </p:cNvPr>
          <p:cNvSpPr txBox="1"/>
          <p:nvPr/>
        </p:nvSpPr>
        <p:spPr bwMode="auto">
          <a:xfrm>
            <a:off x="526858" y="1484784"/>
            <a:ext cx="7920880" cy="4886444"/>
          </a:xfrm>
          <a:prstGeom prst="roundRect">
            <a:avLst/>
          </a:prstGeom>
          <a:solidFill>
            <a:schemeClr val="accent1">
              <a:lumMod val="20000"/>
              <a:lumOff val="80000"/>
            </a:schemeClr>
          </a:solidFill>
          <a:ln>
            <a:noFill/>
          </a:ln>
          <a:effectLst>
            <a:softEdge rad="635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r>
              <a:rPr lang="ja-JP" altLang="en-US"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１．ハラスメント相談時の初動対応</a:t>
            </a:r>
            <a:endParaRPr lang="en-US" altLang="ja-JP" sz="28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spcBef>
                <a:spcPct val="50000"/>
              </a:spcBef>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spcBef>
                <a:spcPct val="50000"/>
              </a:spcBef>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4028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6</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１．ハラスメント</a:t>
            </a:r>
            <a:r>
              <a:rPr lang="ja-JP" altLang="en-US" sz="2400" b="1" dirty="0">
                <a:solidFill>
                  <a:srgbClr val="002060"/>
                </a:solidFill>
                <a:latin typeface="メイリオ" panose="020B0604030504040204" pitchFamily="50" charset="-128"/>
                <a:ea typeface="メイリオ" panose="020B0604030504040204" pitchFamily="50" charset="-128"/>
              </a:rPr>
              <a:t>相談</a:t>
            </a:r>
            <a:r>
              <a:rPr kumimoji="1" lang="ja-JP" altLang="en-US" sz="2400" b="1" dirty="0">
                <a:solidFill>
                  <a:srgbClr val="002060"/>
                </a:solidFill>
                <a:latin typeface="メイリオ" panose="020B0604030504040204" pitchFamily="50" charset="-128"/>
                <a:ea typeface="メイリオ" panose="020B0604030504040204" pitchFamily="50" charset="-128"/>
              </a:rPr>
              <a:t>時の初動対応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0933" y="1503520"/>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事例</a:t>
            </a:r>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5B3CE71-BA98-AA76-8787-BA5081DFE85C}"/>
              </a:ext>
            </a:extLst>
          </p:cNvPr>
          <p:cNvSpPr txBox="1"/>
          <p:nvPr/>
        </p:nvSpPr>
        <p:spPr bwMode="auto">
          <a:xfrm>
            <a:off x="390933" y="1854116"/>
            <a:ext cx="8033362" cy="523548"/>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企業の人事担当者宛に、女性従業員Ａさんから以下の相談がありました。</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C81C78-1C01-D049-A47C-C68FAED11453}"/>
              </a:ext>
            </a:extLst>
          </p:cNvPr>
          <p:cNvSpPr txBox="1"/>
          <p:nvPr/>
        </p:nvSpPr>
        <p:spPr bwMode="auto">
          <a:xfrm>
            <a:off x="390933" y="2722746"/>
            <a:ext cx="8304623" cy="3281749"/>
          </a:xfrm>
          <a:prstGeom prst="round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私が知人男性と食事をしていたところ、上司のＢ部長が偶然お店の前を通りかかったようです。</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次の日出勤すると、Ｂ部長から「</a:t>
            </a:r>
            <a:r>
              <a:rPr lang="ja-JP" altLang="en-US" dirty="0">
                <a:solidFill>
                  <a:srgbClr val="3E62AD"/>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結構遊んでるんだね</a:t>
            </a:r>
            <a:r>
              <a:rPr lang="ja-JP" altLang="en-US" dirty="0">
                <a:solidFill>
                  <a:sysClr val="windowText" lastClr="000000"/>
                </a:solidFill>
                <a:latin typeface="メイリオ" panose="020B0604030504040204" pitchFamily="50" charset="-128"/>
                <a:ea typeface="メイリオ" panose="020B0604030504040204" pitchFamily="50" charset="-128"/>
              </a:rPr>
              <a:t>」とみんなに聞こえるように言われました。</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その後、他の人に見えないようにこっそりと脇腹を触られました。</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50000"/>
              </a:spcBef>
            </a:pPr>
            <a:r>
              <a:rPr lang="ja-JP" altLang="en-US" dirty="0">
                <a:solidFill>
                  <a:sysClr val="windowText" lastClr="000000"/>
                </a:solidFill>
                <a:latin typeface="メイリオ" panose="020B0604030504040204" pitchFamily="50" charset="-128"/>
                <a:ea typeface="メイリオ" panose="020B0604030504040204" pitchFamily="50" charset="-128"/>
              </a:rPr>
              <a:t>これはセクハラに当たると思います。会社として適切に対応してください。</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0472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7</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１．ハラスメント</a:t>
            </a:r>
            <a:r>
              <a:rPr lang="ja-JP" altLang="en-US" sz="2400" b="1" dirty="0">
                <a:solidFill>
                  <a:srgbClr val="002060"/>
                </a:solidFill>
                <a:latin typeface="メイリオ" panose="020B0604030504040204" pitchFamily="50" charset="-128"/>
                <a:ea typeface="メイリオ" panose="020B0604030504040204" pitchFamily="50" charset="-128"/>
              </a:rPr>
              <a:t>相談</a:t>
            </a:r>
            <a:r>
              <a:rPr kumimoji="1" lang="ja-JP" altLang="en-US" sz="2400" b="1" dirty="0">
                <a:solidFill>
                  <a:srgbClr val="002060"/>
                </a:solidFill>
                <a:latin typeface="メイリオ" panose="020B0604030504040204" pitchFamily="50" charset="-128"/>
                <a:ea typeface="メイリオ" panose="020B0604030504040204" pitchFamily="50" charset="-128"/>
              </a:rPr>
              <a:t>時の初動対応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0933" y="1503520"/>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相談時の対応フロー</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7" name="図表 6">
            <a:extLst>
              <a:ext uri="{FF2B5EF4-FFF2-40B4-BE49-F238E27FC236}">
                <a16:creationId xmlns:a16="http://schemas.microsoft.com/office/drawing/2014/main" id="{D43E411C-56B9-B538-4B75-62738A6133ED}"/>
              </a:ext>
            </a:extLst>
          </p:cNvPr>
          <p:cNvGraphicFramePr/>
          <p:nvPr>
            <p:extLst>
              <p:ext uri="{D42A27DB-BD31-4B8C-83A1-F6EECF244321}">
                <p14:modId xmlns:p14="http://schemas.microsoft.com/office/powerpoint/2010/main" val="1418444066"/>
              </p:ext>
            </p:extLst>
          </p:nvPr>
        </p:nvGraphicFramePr>
        <p:xfrm>
          <a:off x="539552" y="2070807"/>
          <a:ext cx="4777606" cy="351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吹き出し: 角を丸めた四角形 8">
            <a:extLst>
              <a:ext uri="{FF2B5EF4-FFF2-40B4-BE49-F238E27FC236}">
                <a16:creationId xmlns:a16="http://schemas.microsoft.com/office/drawing/2014/main" id="{47661B5E-2027-E629-1C3C-7ED9D4DBB3E8}"/>
              </a:ext>
            </a:extLst>
          </p:cNvPr>
          <p:cNvSpPr/>
          <p:nvPr/>
        </p:nvSpPr>
        <p:spPr>
          <a:xfrm>
            <a:off x="5724128" y="1532818"/>
            <a:ext cx="2880319" cy="1754709"/>
          </a:xfrm>
          <a:prstGeom prst="wedgeRoundRectCallout">
            <a:avLst>
              <a:gd name="adj1" fmla="val -73065"/>
              <a:gd name="adj2" fmla="val 47786"/>
              <a:gd name="adj3" fmla="val 16667"/>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ヒアリングの基本順序</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① 相談者</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② 関係者（目撃者等）</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③ 行為者</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692E6A13-3123-24C1-E4BA-3AD348A5ADC4}"/>
              </a:ext>
            </a:extLst>
          </p:cNvPr>
          <p:cNvSpPr/>
          <p:nvPr/>
        </p:nvSpPr>
        <p:spPr>
          <a:xfrm>
            <a:off x="5724128" y="3659947"/>
            <a:ext cx="2880319" cy="1754709"/>
          </a:xfrm>
          <a:prstGeom prst="wedgeRoundRectCallout">
            <a:avLst>
              <a:gd name="adj1" fmla="val -71944"/>
              <a:gd name="adj2" fmla="val 41042"/>
              <a:gd name="adj3" fmla="val 16667"/>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kumimoji="1" lang="ja-JP" altLang="en-US" sz="1200" u="sng" dirty="0">
                <a:solidFill>
                  <a:schemeClr val="tx1"/>
                </a:solidFill>
                <a:latin typeface="メイリオ" panose="020B0604030504040204" pitchFamily="50" charset="-128"/>
                <a:ea typeface="メイリオ" panose="020B0604030504040204" pitchFamily="50" charset="-128"/>
              </a:rPr>
              <a:t>ハラスメント</a:t>
            </a:r>
            <a:r>
              <a:rPr lang="ja-JP" altLang="en-US" sz="1200" u="sng" dirty="0">
                <a:solidFill>
                  <a:schemeClr val="tx1"/>
                </a:solidFill>
                <a:latin typeface="メイリオ" panose="020B0604030504040204" pitchFamily="50" charset="-128"/>
                <a:ea typeface="メイリオ" panose="020B0604030504040204" pitchFamily="50" charset="-128"/>
              </a:rPr>
              <a:t>と認められる場合</a:t>
            </a:r>
            <a:endParaRPr lang="en-US" altLang="ja-JP" sz="1200" u="sng"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懲戒処分や人事上の措置の検討</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rPr>
              <a:t> ・再発防止策</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200" u="sng" dirty="0">
                <a:solidFill>
                  <a:schemeClr val="tx1"/>
                </a:solidFill>
                <a:latin typeface="メイリオ" panose="020B0604030504040204" pitchFamily="50" charset="-128"/>
                <a:ea typeface="メイリオ" panose="020B0604030504040204" pitchFamily="50" charset="-128"/>
              </a:rPr>
              <a:t>ハラスメントと認められない場合</a:t>
            </a:r>
            <a:endParaRPr lang="en-US" altLang="ja-JP" sz="1200" u="sng"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rPr>
              <a:t> ・人事上の措置の検討</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 ・相談者</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行為者への報告等</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4BA8840-CFA6-A344-25AC-9A2024D479B1}"/>
              </a:ext>
            </a:extLst>
          </p:cNvPr>
          <p:cNvSpPr txBox="1"/>
          <p:nvPr/>
        </p:nvSpPr>
        <p:spPr bwMode="auto">
          <a:xfrm>
            <a:off x="539552" y="5805264"/>
            <a:ext cx="7772418" cy="338554"/>
          </a:xfrm>
          <a:prstGeom prst="rect">
            <a:avLst/>
          </a:prstGeom>
          <a:noFill/>
          <a:ln w="9525">
            <a:noFill/>
            <a:miter lim="800000"/>
            <a:headEnd/>
            <a:tailEnd/>
          </a:ln>
        </p:spPr>
        <p:txBody>
          <a:bodyPr wrap="square" rtlCol="0">
            <a:spAutoFit/>
          </a:bodyPr>
          <a:lstStyle/>
          <a:p>
            <a:pPr>
              <a:spcBef>
                <a:spcPct val="50000"/>
              </a:spcBef>
            </a:pPr>
            <a:r>
              <a:rPr lang="en-US" altLang="ja-JP"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dirty="0">
                <a:solidFill>
                  <a:sysClr val="windowText" lastClr="000000"/>
                </a:solidFill>
                <a:latin typeface="メイリオ" panose="020B0604030504040204" pitchFamily="50" charset="-128"/>
                <a:ea typeface="メイリオ" panose="020B0604030504040204" pitchFamily="50" charset="-128"/>
              </a:rPr>
              <a:t>セクハラ、パワハラ、マタハラのいずれも、</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基本的な対応フローは同じで </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OK</a:t>
            </a:r>
            <a:endParaRPr kumimoji="1" lang="ja-JP" altLang="en-US" sz="16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725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1"/>
          <p:cNvSpPr>
            <a:spLocks noGrp="1"/>
          </p:cNvSpPr>
          <p:nvPr>
            <p:ph type="sldNum" sz="quarter" idx="12"/>
          </p:nvPr>
        </p:nvSpPr>
        <p:spPr>
          <a:xfrm>
            <a:off x="7054372" y="6520259"/>
            <a:ext cx="2133600" cy="365125"/>
          </a:xfrm>
        </p:spPr>
        <p:txBody>
          <a:bodyPr/>
          <a:lstStyle/>
          <a:p>
            <a:fld id="{BDA2D046-B607-43BB-B132-AC43F89BD165}" type="slidenum">
              <a:rPr lang="ja-JP" altLang="en-US" smtClean="0"/>
              <a:pPr/>
              <a:t>8</a:t>
            </a:fld>
            <a:endParaRPr lang="ja-JP" altLang="en-US"/>
          </a:p>
        </p:txBody>
      </p:sp>
      <p:sp>
        <p:nvSpPr>
          <p:cNvPr id="2" name="テキスト ボックス 1"/>
          <p:cNvSpPr txBox="1"/>
          <p:nvPr/>
        </p:nvSpPr>
        <p:spPr bwMode="auto">
          <a:xfrm>
            <a:off x="395535" y="842905"/>
            <a:ext cx="7869503" cy="461665"/>
          </a:xfrm>
          <a:prstGeom prst="rect">
            <a:avLst/>
          </a:prstGeom>
          <a:noFill/>
          <a:ln w="9525">
            <a:noFill/>
            <a:miter lim="800000"/>
            <a:headEnd/>
            <a:tailEnd/>
          </a:ln>
        </p:spPr>
        <p:txBody>
          <a:bodyPr wrap="square" rtlCol="0">
            <a:spAutoFit/>
          </a:bodyPr>
          <a:lstStyle/>
          <a:p>
            <a:pPr>
              <a:spcBef>
                <a:spcPct val="50000"/>
              </a:spcBef>
            </a:pPr>
            <a:r>
              <a:rPr kumimoji="1" lang="ja-JP" altLang="en-US" sz="2400" b="1" dirty="0">
                <a:solidFill>
                  <a:srgbClr val="002060"/>
                </a:solidFill>
                <a:latin typeface="メイリオ" panose="020B0604030504040204" pitchFamily="50" charset="-128"/>
                <a:ea typeface="メイリオ" panose="020B0604030504040204" pitchFamily="50" charset="-128"/>
              </a:rPr>
              <a:t>１．ハラスメント</a:t>
            </a:r>
            <a:r>
              <a:rPr lang="ja-JP" altLang="en-US" sz="2400" b="1" dirty="0">
                <a:solidFill>
                  <a:srgbClr val="002060"/>
                </a:solidFill>
                <a:latin typeface="メイリオ" panose="020B0604030504040204" pitchFamily="50" charset="-128"/>
                <a:ea typeface="メイリオ" panose="020B0604030504040204" pitchFamily="50" charset="-128"/>
              </a:rPr>
              <a:t>相談</a:t>
            </a:r>
            <a:r>
              <a:rPr kumimoji="1" lang="ja-JP" altLang="en-US" sz="2400" b="1" dirty="0">
                <a:solidFill>
                  <a:srgbClr val="002060"/>
                </a:solidFill>
                <a:latin typeface="メイリオ" panose="020B0604030504040204" pitchFamily="50" charset="-128"/>
                <a:ea typeface="メイリオ" panose="020B0604030504040204" pitchFamily="50" charset="-128"/>
              </a:rPr>
              <a:t>時の初動対応　</a:t>
            </a:r>
          </a:p>
        </p:txBody>
      </p:sp>
      <p:sp>
        <p:nvSpPr>
          <p:cNvPr id="4" name="テキスト ボックス 3">
            <a:extLst>
              <a:ext uri="{FF2B5EF4-FFF2-40B4-BE49-F238E27FC236}">
                <a16:creationId xmlns:a16="http://schemas.microsoft.com/office/drawing/2014/main" id="{98FDA41F-B676-32BB-FB0C-D832C42B95B2}"/>
              </a:ext>
            </a:extLst>
          </p:cNvPr>
          <p:cNvSpPr txBox="1"/>
          <p:nvPr/>
        </p:nvSpPr>
        <p:spPr bwMode="auto">
          <a:xfrm>
            <a:off x="442466" y="1484784"/>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endParaRPr lang="en-US" altLang="ja-JP" b="1" dirty="0">
              <a:solidFill>
                <a:srgbClr val="2E3136"/>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C68A838-C710-B6CA-0527-FB7086E798D1}"/>
              </a:ext>
            </a:extLst>
          </p:cNvPr>
          <p:cNvSpPr txBox="1"/>
          <p:nvPr/>
        </p:nvSpPr>
        <p:spPr bwMode="auto">
          <a:xfrm>
            <a:off x="395535" y="1399457"/>
            <a:ext cx="7869504"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ja-JP" altLang="en-US" b="1" dirty="0">
                <a:solidFill>
                  <a:srgbClr val="2E3136"/>
                </a:solidFill>
                <a:latin typeface="メイリオ" panose="020B0604030504040204" pitchFamily="50" charset="-128"/>
                <a:ea typeface="メイリオ" panose="020B0604030504040204" pitchFamily="50" charset="-128"/>
              </a:rPr>
              <a:t>相談にどこまで応じるべき？　～関係法規の定め～</a:t>
            </a:r>
            <a:endParaRPr lang="en-US" altLang="ja-JP" b="1" dirty="0">
              <a:solidFill>
                <a:srgbClr val="2E3136"/>
              </a:solidFill>
              <a:latin typeface="メイリオ" panose="020B0604030504040204" pitchFamily="50" charset="-128"/>
              <a:ea typeface="メイリオ" panose="020B0604030504040204" pitchFamily="50" charset="-128"/>
            </a:endParaRPr>
          </a:p>
        </p:txBody>
      </p:sp>
      <p:graphicFrame>
        <p:nvGraphicFramePr>
          <p:cNvPr id="11" name="表 11">
            <a:extLst>
              <a:ext uri="{FF2B5EF4-FFF2-40B4-BE49-F238E27FC236}">
                <a16:creationId xmlns:a16="http://schemas.microsoft.com/office/drawing/2014/main" id="{D9587201-C0B8-0076-D04D-80CDD68FE9C7}"/>
              </a:ext>
            </a:extLst>
          </p:cNvPr>
          <p:cNvGraphicFramePr>
            <a:graphicFrameLocks noGrp="1"/>
          </p:cNvGraphicFramePr>
          <p:nvPr>
            <p:extLst>
              <p:ext uri="{D42A27DB-BD31-4B8C-83A1-F6EECF244321}">
                <p14:modId xmlns:p14="http://schemas.microsoft.com/office/powerpoint/2010/main" val="3979027886"/>
              </p:ext>
            </p:extLst>
          </p:nvPr>
        </p:nvGraphicFramePr>
        <p:xfrm>
          <a:off x="442466" y="1766586"/>
          <a:ext cx="8017966" cy="2242185"/>
        </p:xfrm>
        <a:graphic>
          <a:graphicData uri="http://schemas.openxmlformats.org/drawingml/2006/table">
            <a:tbl>
              <a:tblPr firstRow="1" bandRow="1">
                <a:tableStyleId>{7DF18680-E054-41AD-8BC1-D1AEF772440D}</a:tableStyleId>
              </a:tblPr>
              <a:tblGrid>
                <a:gridCol w="8017966">
                  <a:extLst>
                    <a:ext uri="{9D8B030D-6E8A-4147-A177-3AD203B41FA5}">
                      <a16:colId xmlns:a16="http://schemas.microsoft.com/office/drawing/2014/main" val="2663683745"/>
                    </a:ext>
                  </a:extLst>
                </a:gridCol>
              </a:tblGrid>
              <a:tr h="368274">
                <a:tc>
                  <a:txBody>
                    <a:bodyPr/>
                    <a:lstStyle/>
                    <a:p>
                      <a:pPr algn="l">
                        <a:lnSpc>
                          <a:spcPct val="150000"/>
                        </a:lnSpc>
                      </a:pPr>
                      <a:r>
                        <a:rPr kumimoji="1" lang="ja-JP" altLang="en-US" sz="1200" b="1" dirty="0">
                          <a:solidFill>
                            <a:schemeClr val="tx1"/>
                          </a:solidFill>
                          <a:latin typeface="メイリオ" panose="020B0604030504040204" pitchFamily="50" charset="-128"/>
                          <a:ea typeface="メイリオ" panose="020B0604030504040204" pitchFamily="50" charset="-128"/>
                        </a:rPr>
                        <a:t>事業主が職場における性的な言動に起因する問題に関して雇用管理上講ずべき措置等についての指針</a:t>
                      </a:r>
                      <a:r>
                        <a:rPr kumimoji="1" lang="ja-JP" altLang="en-US" sz="1100" b="0" dirty="0">
                          <a:solidFill>
                            <a:schemeClr val="tx1"/>
                          </a:solidFill>
                          <a:latin typeface="メイリオ" panose="020B0604030504040204" pitchFamily="50" charset="-128"/>
                          <a:ea typeface="メイリオ" panose="020B0604030504040204" pitchFamily="50" charset="-128"/>
                        </a:rPr>
                        <a:t>（</a:t>
                      </a:r>
                      <a:r>
                        <a:rPr kumimoji="1" lang="en-US" altLang="ja-JP" sz="1100" b="0" dirty="0">
                          <a:solidFill>
                            <a:schemeClr val="tx1"/>
                          </a:solidFill>
                          <a:latin typeface="メイリオ" panose="020B0604030504040204" pitchFamily="50" charset="-128"/>
                          <a:ea typeface="メイリオ" panose="020B0604030504040204" pitchFamily="50" charset="-128"/>
                        </a:rPr>
                        <a:t>H18.10.11 </a:t>
                      </a:r>
                      <a:r>
                        <a:rPr kumimoji="1" lang="ja-JP" altLang="en-US" sz="1100" b="0" dirty="0">
                          <a:solidFill>
                            <a:schemeClr val="tx1"/>
                          </a:solidFill>
                          <a:latin typeface="メイリオ" panose="020B0604030504040204" pitchFamily="50" charset="-128"/>
                          <a:ea typeface="メイリオ" panose="020B0604030504040204" pitchFamily="50" charset="-128"/>
                        </a:rPr>
                        <a:t>厚労告 </a:t>
                      </a:r>
                      <a:r>
                        <a:rPr kumimoji="1" lang="en-US" altLang="ja-JP" sz="1100" b="0" dirty="0">
                          <a:solidFill>
                            <a:schemeClr val="tx1"/>
                          </a:solidFill>
                          <a:latin typeface="メイリオ" panose="020B0604030504040204" pitchFamily="50" charset="-128"/>
                          <a:ea typeface="メイリオ" panose="020B0604030504040204" pitchFamily="50" charset="-128"/>
                        </a:rPr>
                        <a:t>615</a:t>
                      </a:r>
                      <a:r>
                        <a:rPr kumimoji="1" lang="ja-JP" altLang="en-US" sz="1100" b="0" dirty="0">
                          <a:solidFill>
                            <a:schemeClr val="tx1"/>
                          </a:solidFill>
                          <a:latin typeface="メイリオ" panose="020B0604030504040204" pitchFamily="50" charset="-128"/>
                          <a:ea typeface="メイリオ" panose="020B0604030504040204" pitchFamily="50" charset="-128"/>
                        </a:rPr>
                        <a:t>、最終改正：</a:t>
                      </a:r>
                      <a:r>
                        <a:rPr kumimoji="1" lang="en-US" altLang="ja-JP" sz="1100" b="0" dirty="0">
                          <a:solidFill>
                            <a:schemeClr val="tx1"/>
                          </a:solidFill>
                          <a:latin typeface="メイリオ" panose="020B0604030504040204" pitchFamily="50" charset="-128"/>
                          <a:ea typeface="メイリオ" panose="020B0604030504040204" pitchFamily="50" charset="-128"/>
                        </a:rPr>
                        <a:t>R2.1.15 </a:t>
                      </a:r>
                      <a:r>
                        <a:rPr kumimoji="1" lang="ja-JP" altLang="en-US" sz="1100" b="0" dirty="0">
                          <a:solidFill>
                            <a:schemeClr val="tx1"/>
                          </a:solidFill>
                          <a:latin typeface="メイリオ" panose="020B0604030504040204" pitchFamily="50" charset="-128"/>
                          <a:ea typeface="メイリオ" panose="020B0604030504040204" pitchFamily="50" charset="-128"/>
                        </a:rPr>
                        <a:t>厚労告 </a:t>
                      </a:r>
                      <a:r>
                        <a:rPr kumimoji="1" lang="en-US" altLang="ja-JP" sz="1100" b="0" dirty="0">
                          <a:solidFill>
                            <a:schemeClr val="tx1"/>
                          </a:solidFill>
                          <a:latin typeface="メイリオ" panose="020B0604030504040204" pitchFamily="50" charset="-128"/>
                          <a:ea typeface="メイリオ" panose="020B0604030504040204" pitchFamily="50" charset="-128"/>
                        </a:rPr>
                        <a:t>6 </a:t>
                      </a:r>
                      <a:r>
                        <a:rPr kumimoji="1" lang="ja-JP" altLang="en-US" sz="1100" b="0" dirty="0">
                          <a:solidFill>
                            <a:schemeClr val="tx1"/>
                          </a:solidFill>
                          <a:latin typeface="メイリオ" panose="020B0604030504040204" pitchFamily="50" charset="-128"/>
                          <a:ea typeface="メイリオ" panose="020B0604030504040204" pitchFamily="50" charset="-128"/>
                        </a:rPr>
                        <a:t>。いわゆる「セクハラ指針」）</a:t>
                      </a:r>
                      <a:endParaRPr kumimoji="1" lang="en-US" altLang="ja-JP" sz="1100" b="0" dirty="0">
                        <a:solidFill>
                          <a:schemeClr val="tx1"/>
                        </a:solidFill>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515434694"/>
                  </a:ext>
                </a:extLst>
              </a:tr>
              <a:tr h="370840">
                <a:tc>
                  <a:txBody>
                    <a:bodyPr/>
                    <a:lstStyle/>
                    <a:p>
                      <a:pPr>
                        <a:lnSpc>
                          <a:spcPct val="150000"/>
                        </a:lnSpc>
                      </a:pPr>
                      <a:r>
                        <a:rPr kumimoji="1" lang="ja-JP" altLang="en-US" sz="1200" b="0" dirty="0">
                          <a:latin typeface="メイリオ" panose="020B0604030504040204" pitchFamily="50" charset="-128"/>
                          <a:ea typeface="メイリオ" panose="020B0604030504040204" pitchFamily="50" charset="-128"/>
                        </a:rPr>
                        <a:t>　「</a:t>
                      </a:r>
                      <a:r>
                        <a:rPr kumimoji="1" lang="ja-JP" altLang="en-US" sz="1050" b="0" dirty="0">
                          <a:latin typeface="メイリオ" panose="020B0604030504040204" pitchFamily="50" charset="-128"/>
                          <a:ea typeface="メイリオ" panose="020B0604030504040204" pitchFamily="50" charset="-128"/>
                        </a:rPr>
                        <a:t>相談窓口においては、被害を受けた労働者が委縮するなどして相談を躊躇する例もあること等を踏まえ、相談者の心身の状況や当該言動が行われた際の受け止めなどその認識にも配慮しながら、職場におけるセクシュアルハラスメントが現実に生じているだけでなく、その発生のおそれがある場合や、</a:t>
                      </a:r>
                      <a:r>
                        <a:rPr kumimoji="1" lang="ja-JP" altLang="en-US" sz="1200" b="1" u="sng" dirty="0">
                          <a:solidFill>
                            <a:schemeClr val="tx2"/>
                          </a:solidFill>
                          <a:latin typeface="メイリオ" panose="020B0604030504040204" pitchFamily="50" charset="-128"/>
                          <a:ea typeface="メイリオ" panose="020B0604030504040204" pitchFamily="50" charset="-128"/>
                        </a:rPr>
                        <a:t>職場におけるセクシュアルハラスメントに該当するか否か微妙な場合であっても、広く相談に対応し、適切な対応を行うようにすること。</a:t>
                      </a:r>
                      <a:r>
                        <a:rPr kumimoji="1" lang="ja-JP" altLang="en-US" sz="1050" b="0" dirty="0">
                          <a:latin typeface="メイリオ" panose="020B0604030504040204" pitchFamily="50" charset="-128"/>
                          <a:ea typeface="メイリオ" panose="020B0604030504040204" pitchFamily="50" charset="-128"/>
                        </a:rPr>
                        <a:t>例えば、放置すれば就業環境を害するおそれがある場合や、性別役割分担意識に基づく言動が原因や背景となってセクシュアルハラスメントが生じるおそれがある場合等が考えられる。</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467527834"/>
                  </a:ext>
                </a:extLst>
              </a:tr>
            </a:tbl>
          </a:graphicData>
        </a:graphic>
      </p:graphicFrame>
      <p:graphicFrame>
        <p:nvGraphicFramePr>
          <p:cNvPr id="5" name="表 11">
            <a:extLst>
              <a:ext uri="{FF2B5EF4-FFF2-40B4-BE49-F238E27FC236}">
                <a16:creationId xmlns:a16="http://schemas.microsoft.com/office/drawing/2014/main" id="{6E4204DB-6697-98F5-4A3C-946822A9508D}"/>
              </a:ext>
            </a:extLst>
          </p:cNvPr>
          <p:cNvGraphicFramePr>
            <a:graphicFrameLocks noGrp="1"/>
          </p:cNvGraphicFramePr>
          <p:nvPr>
            <p:extLst>
              <p:ext uri="{D42A27DB-BD31-4B8C-83A1-F6EECF244321}">
                <p14:modId xmlns:p14="http://schemas.microsoft.com/office/powerpoint/2010/main" val="3075589330"/>
              </p:ext>
            </p:extLst>
          </p:nvPr>
        </p:nvGraphicFramePr>
        <p:xfrm>
          <a:off x="442466" y="4162697"/>
          <a:ext cx="8017966" cy="2285184"/>
        </p:xfrm>
        <a:graphic>
          <a:graphicData uri="http://schemas.openxmlformats.org/drawingml/2006/table">
            <a:tbl>
              <a:tblPr firstRow="1" bandRow="1">
                <a:tableStyleId>{7DF18680-E054-41AD-8BC1-D1AEF772440D}</a:tableStyleId>
              </a:tblPr>
              <a:tblGrid>
                <a:gridCol w="8017966">
                  <a:extLst>
                    <a:ext uri="{9D8B030D-6E8A-4147-A177-3AD203B41FA5}">
                      <a16:colId xmlns:a16="http://schemas.microsoft.com/office/drawing/2014/main" val="2663683745"/>
                    </a:ext>
                  </a:extLst>
                </a:gridCol>
              </a:tblGrid>
              <a:tr h="623232">
                <a:tc>
                  <a:txBody>
                    <a:bodyPr/>
                    <a:lstStyle/>
                    <a:p>
                      <a:pPr algn="l">
                        <a:lnSpc>
                          <a:spcPct val="150000"/>
                        </a:lnSpc>
                      </a:pPr>
                      <a:r>
                        <a:rPr kumimoji="1" lang="ja-JP" altLang="en-US" sz="1200" b="1" dirty="0">
                          <a:solidFill>
                            <a:schemeClr val="tx1"/>
                          </a:solidFill>
                          <a:latin typeface="メイリオ" panose="020B0604030504040204" pitchFamily="50" charset="-128"/>
                          <a:ea typeface="メイリオ" panose="020B0604030504040204" pitchFamily="50" charset="-128"/>
                        </a:rPr>
                        <a:t>事業主が職場における優越的な関係を背景とした言動に起因する問題に関して雇用管理上講ずべき措置等についての指針</a:t>
                      </a:r>
                      <a:r>
                        <a:rPr kumimoji="1" lang="ja-JP" altLang="en-US" sz="1100" b="0" dirty="0">
                          <a:solidFill>
                            <a:schemeClr val="tx1"/>
                          </a:solidFill>
                          <a:latin typeface="メイリオ" panose="020B0604030504040204" pitchFamily="50" charset="-128"/>
                          <a:ea typeface="メイリオ" panose="020B0604030504040204" pitchFamily="50" charset="-128"/>
                        </a:rPr>
                        <a:t>（</a:t>
                      </a:r>
                      <a:r>
                        <a:rPr kumimoji="1" lang="en-US" altLang="ja-JP" sz="1100" b="0" dirty="0">
                          <a:solidFill>
                            <a:schemeClr val="tx1"/>
                          </a:solidFill>
                          <a:latin typeface="メイリオ" panose="020B0604030504040204" pitchFamily="50" charset="-128"/>
                          <a:ea typeface="メイリオ" panose="020B0604030504040204" pitchFamily="50" charset="-128"/>
                        </a:rPr>
                        <a:t>R2.1.15 </a:t>
                      </a:r>
                      <a:r>
                        <a:rPr kumimoji="1" lang="ja-JP" altLang="en-US" sz="1100" b="0" dirty="0">
                          <a:solidFill>
                            <a:schemeClr val="tx1"/>
                          </a:solidFill>
                          <a:latin typeface="メイリオ" panose="020B0604030504040204" pitchFamily="50" charset="-128"/>
                          <a:ea typeface="メイリオ" panose="020B0604030504040204" pitchFamily="50" charset="-128"/>
                        </a:rPr>
                        <a:t>厚労告</a:t>
                      </a:r>
                      <a:r>
                        <a:rPr kumimoji="1" lang="en-US" altLang="ja-JP" sz="1100" b="0" dirty="0">
                          <a:solidFill>
                            <a:schemeClr val="tx1"/>
                          </a:solidFill>
                          <a:latin typeface="メイリオ" panose="020B0604030504040204" pitchFamily="50" charset="-128"/>
                          <a:ea typeface="メイリオ" panose="020B0604030504040204" pitchFamily="50" charset="-128"/>
                        </a:rPr>
                        <a:t> 5 </a:t>
                      </a:r>
                      <a:r>
                        <a:rPr kumimoji="1" lang="ja-JP" altLang="en-US" sz="1100" b="0" dirty="0">
                          <a:solidFill>
                            <a:schemeClr val="tx1"/>
                          </a:solidFill>
                          <a:latin typeface="メイリオ" panose="020B0604030504040204" pitchFamily="50" charset="-128"/>
                          <a:ea typeface="メイリオ" panose="020B0604030504040204" pitchFamily="50" charset="-128"/>
                        </a:rPr>
                        <a:t>。いわゆる「パワハラ指針」）</a:t>
                      </a:r>
                      <a:endParaRPr kumimoji="1" lang="en-US" altLang="ja-JP" sz="1100" b="0" dirty="0">
                        <a:solidFill>
                          <a:schemeClr val="tx1"/>
                        </a:solidFill>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515434694"/>
                  </a:ext>
                </a:extLst>
              </a:tr>
              <a:tr h="1661952">
                <a:tc>
                  <a:txBody>
                    <a:bodyPr/>
                    <a:lstStyle/>
                    <a:p>
                      <a:pPr>
                        <a:lnSpc>
                          <a:spcPct val="150000"/>
                        </a:lnSpc>
                      </a:pPr>
                      <a:r>
                        <a:rPr kumimoji="1" lang="ja-JP" altLang="en-US" sz="1200" b="0" dirty="0">
                          <a:latin typeface="メイリオ" panose="020B0604030504040204" pitchFamily="50" charset="-128"/>
                          <a:ea typeface="メイリオ" panose="020B0604030504040204" pitchFamily="50" charset="-128"/>
                        </a:rPr>
                        <a:t>　「</a:t>
                      </a:r>
                      <a:r>
                        <a:rPr kumimoji="1" lang="ja-JP" altLang="en-US" sz="1050" b="0" dirty="0">
                          <a:latin typeface="メイリオ" panose="020B0604030504040204" pitchFamily="50" charset="-128"/>
                          <a:ea typeface="メイリオ" panose="020B0604030504040204" pitchFamily="50" charset="-128"/>
                        </a:rPr>
                        <a:t>相談窓口においては、被害を受けた労働者が委縮するなどして相談を躊躇する例もあること等を踏まえ、相談者の心身の状況や当該言動が行われた際の受け止めなどその認識にも配慮しながら、職場におけるパワーハラスメントが現実に生じているだけでなく、その発生のおそれがある場合や、</a:t>
                      </a:r>
                      <a:r>
                        <a:rPr kumimoji="1" lang="ja-JP" altLang="en-US" sz="1200" b="1" u="sng" dirty="0">
                          <a:solidFill>
                            <a:schemeClr val="tx2"/>
                          </a:solidFill>
                          <a:latin typeface="メイリオ" panose="020B0604030504040204" pitchFamily="50" charset="-128"/>
                          <a:ea typeface="メイリオ" panose="020B0604030504040204" pitchFamily="50" charset="-128"/>
                        </a:rPr>
                        <a:t>職場におけるパワーハラスメントに該当するか否か微妙な場合であっても、広く相談に対応し、適切な対応を行うようにすること。</a:t>
                      </a:r>
                      <a:r>
                        <a:rPr kumimoji="1" lang="ja-JP" altLang="en-US" sz="1050" b="0" dirty="0">
                          <a:latin typeface="メイリオ" panose="020B0604030504040204" pitchFamily="50" charset="-128"/>
                          <a:ea typeface="メイリオ" panose="020B0604030504040204" pitchFamily="50" charset="-128"/>
                        </a:rPr>
                        <a:t>例えば、放置すれば就業環境を害するおそれがある場合や、労働者同士のコミュニケーションの希薄化などの職場環境の問題が原因や背景となってパワーハラスメントが生じるおそれがある場合等が考えられる。</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467527834"/>
                  </a:ext>
                </a:extLst>
              </a:tr>
            </a:tbl>
          </a:graphicData>
        </a:graphic>
      </p:graphicFrame>
    </p:spTree>
    <p:extLst>
      <p:ext uri="{BB962C8B-B14F-4D97-AF65-F5344CB8AC3E}">
        <p14:creationId xmlns:p14="http://schemas.microsoft.com/office/powerpoint/2010/main" val="9712008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solidFill>
            <a:schemeClr val="bg1">
              <a:lumMod val="95000"/>
            </a:schemeClr>
          </a:solidFill>
          <a:miter lim="800000"/>
          <a:headEnd/>
          <a:tailEnd/>
        </a:ln>
      </a:spPr>
      <a:bodyPr wrap="square" rtlCol="0">
        <a:spAutoFit/>
      </a:bodyPr>
      <a:lstStyle>
        <a:defPPr>
          <a:spcBef>
            <a:spcPct val="50000"/>
          </a:spcBef>
          <a:defRPr kumimoji="1" sz="2200" dirty="0" smtClean="0">
            <a:solidFill>
              <a:sysClr val="windowText" lastClr="000000"/>
            </a:solidFill>
            <a:latin typeface="HGP創英角ｺﾞｼｯｸUB" pitchFamily="50" charset="-128"/>
            <a:ea typeface="HGP創英角ｺﾞｼｯｸUB"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78650</TotalTime>
  <Words>12639</Words>
  <Application>Microsoft Office PowerPoint</Application>
  <PresentationFormat>画面に合わせる (4:3)</PresentationFormat>
  <Paragraphs>984</Paragraphs>
  <Slides>44</Slides>
  <Notes>44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44</vt:i4>
      </vt:variant>
    </vt:vector>
  </HeadingPairs>
  <TitlesOfParts>
    <vt:vector size="52" baseType="lpstr">
      <vt:lpstr>HGPｺﾞｼｯｸE</vt:lpstr>
      <vt:lpstr>HGP創英角ｺﾞｼｯｸUB</vt:lpstr>
      <vt:lpstr>HGP創英角ﾎﾟｯﾌﾟ体</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F1856</dc:creator>
  <cp:lastModifiedBy>中村 景子</cp:lastModifiedBy>
  <cp:revision>3606</cp:revision>
  <cp:lastPrinted>2022-10-27T05:09:48Z</cp:lastPrinted>
  <dcterms:created xsi:type="dcterms:W3CDTF">2009-03-05T12:28:27Z</dcterms:created>
  <dcterms:modified xsi:type="dcterms:W3CDTF">2023-05-31T01:58:11Z</dcterms:modified>
</cp:coreProperties>
</file>