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13" r:id="rId1"/>
  </p:sldMasterIdLst>
  <p:notesMasterIdLst>
    <p:notesMasterId r:id="rId14"/>
  </p:notesMasterIdLst>
  <p:handoutMasterIdLst>
    <p:handoutMasterId r:id="rId15"/>
  </p:handoutMasterIdLst>
  <p:sldIdLst>
    <p:sldId id="256" r:id="rId2"/>
    <p:sldId id="1045" r:id="rId3"/>
    <p:sldId id="1173" r:id="rId4"/>
    <p:sldId id="1185" r:id="rId5"/>
    <p:sldId id="1174" r:id="rId6"/>
    <p:sldId id="1184" r:id="rId7"/>
    <p:sldId id="1175" r:id="rId8"/>
    <p:sldId id="1176" r:id="rId9"/>
    <p:sldId id="1182" r:id="rId10"/>
    <p:sldId id="1178" r:id="rId11"/>
    <p:sldId id="1183" r:id="rId12"/>
    <p:sldId id="1181" r:id="rId13"/>
  </p:sldIdLst>
  <p:sldSz cx="9144000" cy="6858000" type="screen4x3"/>
  <p:notesSz cx="6797675" cy="9926638"/>
  <p:defaultTextStyle>
    <a:defPPr>
      <a:defRPr lang="ja-JP"/>
    </a:defPPr>
    <a:lvl1pPr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1pPr>
    <a:lvl2pPr marL="520700" indent="-63500"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2pPr>
    <a:lvl3pPr marL="1042988" indent="-128588"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3pPr>
    <a:lvl4pPr marL="1563688" indent="-192088"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4pPr>
    <a:lvl5pPr marL="2085975" indent="-257175"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2000"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sz="2000"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sz="2000"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sz="2000" kern="1200">
        <a:solidFill>
          <a:schemeClr val="tx1"/>
        </a:solidFill>
        <a:latin typeface="Calibri"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guide id="3" orient="horz" pos="3126" userDrawn="1">
          <p15:clr>
            <a:srgbClr val="A4A3A4"/>
          </p15:clr>
        </p15:guide>
        <p15:guide id="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8F8F8"/>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36" autoAdjust="0"/>
    <p:restoredTop sz="83646" autoAdjust="0"/>
  </p:normalViewPr>
  <p:slideViewPr>
    <p:cSldViewPr>
      <p:cViewPr varScale="1">
        <p:scale>
          <a:sx n="92" d="100"/>
          <a:sy n="92" d="100"/>
        </p:scale>
        <p:origin x="1854" y="8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 d="1"/>
        <a:sy n="1" d="1"/>
      </p:scale>
      <p:origin x="0" y="0"/>
    </p:cViewPr>
  </p:notesTextViewPr>
  <p:sorterViewPr>
    <p:cViewPr>
      <p:scale>
        <a:sx n="100" d="100"/>
        <a:sy n="100" d="100"/>
      </p:scale>
      <p:origin x="0" y="-7590"/>
    </p:cViewPr>
  </p:sorterViewPr>
  <p:notesViewPr>
    <p:cSldViewPr>
      <p:cViewPr>
        <p:scale>
          <a:sx n="40" d="100"/>
          <a:sy n="40" d="100"/>
        </p:scale>
        <p:origin x="-4866" y="-1500"/>
      </p:cViewPr>
      <p:guideLst>
        <p:guide orient="horz" pos="3108"/>
        <p:guide pos="2122"/>
        <p:guide orient="horz" pos="3126"/>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平野 剛" userId="6b2b935cd3872403" providerId="LiveId" clId="{F8EF8023-6C4F-4CFF-8A76-DB4C7F9A3339}"/>
    <pc:docChg chg="modSld modShowInfo">
      <pc:chgData name="平野 剛" userId="6b2b935cd3872403" providerId="LiveId" clId="{F8EF8023-6C4F-4CFF-8A76-DB4C7F9A3339}" dt="2021-06-27T01:43:34.148" v="530" actId="6549"/>
      <pc:docMkLst>
        <pc:docMk/>
      </pc:docMkLst>
      <pc:sldChg chg="modSp mod">
        <pc:chgData name="平野 剛" userId="6b2b935cd3872403" providerId="LiveId" clId="{F8EF8023-6C4F-4CFF-8A76-DB4C7F9A3339}" dt="2021-06-27T01:43:26.091" v="527" actId="6549"/>
        <pc:sldMkLst>
          <pc:docMk/>
          <pc:sldMk cId="4285534008" sldId="1178"/>
        </pc:sldMkLst>
        <pc:spChg chg="mod">
          <ac:chgData name="平野 剛" userId="6b2b935cd3872403" providerId="LiveId" clId="{F8EF8023-6C4F-4CFF-8A76-DB4C7F9A3339}" dt="2021-06-27T01:43:26.091" v="527" actId="6549"/>
          <ac:spMkLst>
            <pc:docMk/>
            <pc:sldMk cId="4285534008" sldId="1178"/>
            <ac:spMk id="7" creationId="{00000000-0000-0000-0000-000000000000}"/>
          </ac:spMkLst>
        </pc:spChg>
      </pc:sldChg>
      <pc:sldChg chg="modSp mod">
        <pc:chgData name="平野 剛" userId="6b2b935cd3872403" providerId="LiveId" clId="{F8EF8023-6C4F-4CFF-8A76-DB4C7F9A3339}" dt="2021-06-27T01:43:34.148" v="530" actId="6549"/>
        <pc:sldMkLst>
          <pc:docMk/>
          <pc:sldMk cId="4188375257" sldId="1183"/>
        </pc:sldMkLst>
        <pc:spChg chg="mod">
          <ac:chgData name="平野 剛" userId="6b2b935cd3872403" providerId="LiveId" clId="{F8EF8023-6C4F-4CFF-8A76-DB4C7F9A3339}" dt="2021-06-27T01:43:34.148" v="530" actId="6549"/>
          <ac:spMkLst>
            <pc:docMk/>
            <pc:sldMk cId="4188375257" sldId="1183"/>
            <ac:spMk id="7" creationId="{00000000-0000-0000-0000-000000000000}"/>
          </ac:spMkLst>
        </pc:spChg>
      </pc:sldChg>
      <pc:sldChg chg="modSp mod">
        <pc:chgData name="平野 剛" userId="6b2b935cd3872403" providerId="LiveId" clId="{F8EF8023-6C4F-4CFF-8A76-DB4C7F9A3339}" dt="2021-06-27T00:33:06.448" v="522" actId="6549"/>
        <pc:sldMkLst>
          <pc:docMk/>
          <pc:sldMk cId="924788728" sldId="1184"/>
        </pc:sldMkLst>
        <pc:spChg chg="mod">
          <ac:chgData name="平野 剛" userId="6b2b935cd3872403" providerId="LiveId" clId="{F8EF8023-6C4F-4CFF-8A76-DB4C7F9A3339}" dt="2021-06-27T00:33:06.448" v="522" actId="6549"/>
          <ac:spMkLst>
            <pc:docMk/>
            <pc:sldMk cId="924788728" sldId="1184"/>
            <ac:spMk id="7" creationId="{00000000-0000-0000-0000-000000000000}"/>
          </ac:spMkLst>
        </pc:spChg>
      </pc:sldChg>
      <pc:sldChg chg="modSp mod">
        <pc:chgData name="平野 剛" userId="6b2b935cd3872403" providerId="LiveId" clId="{F8EF8023-6C4F-4CFF-8A76-DB4C7F9A3339}" dt="2021-06-27T00:28:38.704" v="521" actId="6549"/>
        <pc:sldMkLst>
          <pc:docMk/>
          <pc:sldMk cId="3939522844" sldId="1185"/>
        </pc:sldMkLst>
        <pc:spChg chg="mod">
          <ac:chgData name="平野 剛" userId="6b2b935cd3872403" providerId="LiveId" clId="{F8EF8023-6C4F-4CFF-8A76-DB4C7F9A3339}" dt="2021-06-27T00:28:38.704" v="521" actId="6549"/>
          <ac:spMkLst>
            <pc:docMk/>
            <pc:sldMk cId="3939522844" sldId="1185"/>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6247" cy="496733"/>
          </a:xfrm>
          <a:prstGeom prst="rect">
            <a:avLst/>
          </a:prstGeom>
        </p:spPr>
        <p:txBody>
          <a:bodyPr vert="horz" lIns="91402" tIns="45702" rIns="91402" bIns="4570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4" name="フッター プレースホルダー 3"/>
          <p:cNvSpPr>
            <a:spLocks noGrp="1"/>
          </p:cNvSpPr>
          <p:nvPr>
            <p:ph type="ftr" sz="quarter" idx="2"/>
          </p:nvPr>
        </p:nvSpPr>
        <p:spPr>
          <a:xfrm>
            <a:off x="2" y="9428309"/>
            <a:ext cx="2946247" cy="496732"/>
          </a:xfrm>
          <a:prstGeom prst="rect">
            <a:avLst/>
          </a:prstGeom>
        </p:spPr>
        <p:txBody>
          <a:bodyPr vert="horz" lIns="91402" tIns="45702" rIns="91402" bIns="4570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Tree>
    <p:extLst>
      <p:ext uri="{BB962C8B-B14F-4D97-AF65-F5344CB8AC3E}">
        <p14:creationId xmlns:p14="http://schemas.microsoft.com/office/powerpoint/2010/main" val="17879947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6247" cy="496733"/>
          </a:xfrm>
          <a:prstGeom prst="rect">
            <a:avLst/>
          </a:prstGeom>
        </p:spPr>
        <p:txBody>
          <a:bodyPr vert="horz" lIns="91402" tIns="45702" rIns="91402" bIns="4570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49826" y="0"/>
            <a:ext cx="2946246" cy="496733"/>
          </a:xfrm>
          <a:prstGeom prst="rect">
            <a:avLst/>
          </a:prstGeom>
        </p:spPr>
        <p:txBody>
          <a:bodyPr vert="horz" lIns="91402" tIns="45702" rIns="91402" bIns="45702" rtlCol="0"/>
          <a:lstStyle>
            <a:lvl1pPr algn="r" eaLnBrk="1" fontAlgn="auto" hangingPunct="1">
              <a:spcBef>
                <a:spcPts val="0"/>
              </a:spcBef>
              <a:spcAft>
                <a:spcPts val="0"/>
              </a:spcAft>
              <a:defRPr sz="1200">
                <a:latin typeface="+mn-lt"/>
                <a:ea typeface="+mn-ea"/>
              </a:defRPr>
            </a:lvl1pPr>
          </a:lstStyle>
          <a:p>
            <a:pPr>
              <a:defRPr/>
            </a:pPr>
            <a:fld id="{4DC5B193-64B5-41B3-A0E7-8AF16BC6C2BE}" type="datetimeFigureOut">
              <a:rPr lang="ja-JP" altLang="en-US"/>
              <a:pPr>
                <a:defRPr/>
              </a:pPr>
              <a:t>2021/6/27</a:t>
            </a:fld>
            <a:endParaRPr lang="ja-JP" altLang="en-US" dirty="0"/>
          </a:p>
        </p:txBody>
      </p:sp>
      <p:sp>
        <p:nvSpPr>
          <p:cNvPr id="4" name="スライド イメージ プレースホルダー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02" tIns="45702" rIns="91402" bIns="45702" rtlCol="0" anchor="ctr"/>
          <a:lstStyle/>
          <a:p>
            <a:pPr lvl="0"/>
            <a:endParaRPr lang="ja-JP" altLang="en-US" noProof="0" dirty="0"/>
          </a:p>
        </p:txBody>
      </p:sp>
      <p:sp>
        <p:nvSpPr>
          <p:cNvPr id="5" name="ノート プレースホルダー 4"/>
          <p:cNvSpPr>
            <a:spLocks noGrp="1"/>
          </p:cNvSpPr>
          <p:nvPr>
            <p:ph type="body" sz="quarter" idx="3"/>
          </p:nvPr>
        </p:nvSpPr>
        <p:spPr>
          <a:xfrm>
            <a:off x="679290" y="4714953"/>
            <a:ext cx="5439101" cy="4467387"/>
          </a:xfrm>
          <a:prstGeom prst="rect">
            <a:avLst/>
          </a:prstGeom>
        </p:spPr>
        <p:txBody>
          <a:bodyPr vert="horz" lIns="91402" tIns="45702" rIns="91402" bIns="45702"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428309"/>
            <a:ext cx="2946247" cy="496732"/>
          </a:xfrm>
          <a:prstGeom prst="rect">
            <a:avLst/>
          </a:prstGeom>
        </p:spPr>
        <p:txBody>
          <a:bodyPr vert="horz" lIns="91402" tIns="45702" rIns="91402" bIns="4570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49826" y="9428309"/>
            <a:ext cx="2946246" cy="496732"/>
          </a:xfrm>
          <a:prstGeom prst="rect">
            <a:avLst/>
          </a:prstGeom>
        </p:spPr>
        <p:txBody>
          <a:bodyPr vert="horz" wrap="square" lIns="91402" tIns="45702" rIns="91402" bIns="45702" numCol="1" anchor="b" anchorCtr="0" compatLnSpc="1">
            <a:prstTxWarp prst="textNoShape">
              <a:avLst/>
            </a:prstTxWarp>
          </a:bodyPr>
          <a:lstStyle>
            <a:lvl1pPr algn="r" eaLnBrk="1" hangingPunct="1">
              <a:defRPr sz="1200"/>
            </a:lvl1pPr>
          </a:lstStyle>
          <a:p>
            <a:pPr>
              <a:defRPr/>
            </a:pPr>
            <a:fld id="{DB2F3D91-FDCD-4A14-B75A-5ED1E2472B26}" type="slidenum">
              <a:rPr lang="ja-JP" altLang="en-US"/>
              <a:pPr>
                <a:defRPr/>
              </a:pPr>
              <a:t>‹#›</a:t>
            </a:fld>
            <a:endParaRPr lang="ja-JP" altLang="en-US"/>
          </a:p>
        </p:txBody>
      </p:sp>
    </p:spTree>
    <p:extLst>
      <p:ext uri="{BB962C8B-B14F-4D97-AF65-F5344CB8AC3E}">
        <p14:creationId xmlns:p14="http://schemas.microsoft.com/office/powerpoint/2010/main" val="177343072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p>
          <a:p>
            <a:endParaRPr lang="ja-JP" altLang="en-US" dirty="0"/>
          </a:p>
        </p:txBody>
      </p:sp>
      <p:sp>
        <p:nvSpPr>
          <p:cNvPr id="4915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itchFamily="34" charset="0"/>
                <a:ea typeface="ＭＳ Ｐゴシック" pitchFamily="50" charset="-128"/>
              </a:defRPr>
            </a:lvl1pPr>
            <a:lvl2pPr marL="741788" indent="-284566">
              <a:spcBef>
                <a:spcPct val="30000"/>
              </a:spcBef>
              <a:defRPr kumimoji="1" sz="1200">
                <a:solidFill>
                  <a:schemeClr val="tx1"/>
                </a:solidFill>
                <a:latin typeface="Calibri" pitchFamily="34" charset="0"/>
                <a:ea typeface="ＭＳ Ｐゴシック" pitchFamily="50" charset="-128"/>
              </a:defRPr>
            </a:lvl2pPr>
            <a:lvl3pPr marL="1141460" indent="-227014">
              <a:spcBef>
                <a:spcPct val="30000"/>
              </a:spcBef>
              <a:defRPr kumimoji="1" sz="1200">
                <a:solidFill>
                  <a:schemeClr val="tx1"/>
                </a:solidFill>
                <a:latin typeface="Calibri" pitchFamily="34" charset="0"/>
                <a:ea typeface="ＭＳ Ｐゴシック" pitchFamily="50" charset="-128"/>
              </a:defRPr>
            </a:lvl3pPr>
            <a:lvl4pPr marL="1598684" indent="-227014">
              <a:spcBef>
                <a:spcPct val="30000"/>
              </a:spcBef>
              <a:defRPr kumimoji="1" sz="1200">
                <a:solidFill>
                  <a:schemeClr val="tx1"/>
                </a:solidFill>
                <a:latin typeface="Calibri" pitchFamily="34" charset="0"/>
                <a:ea typeface="ＭＳ Ｐゴシック" pitchFamily="50" charset="-128"/>
              </a:defRPr>
            </a:lvl4pPr>
            <a:lvl5pPr marL="2055907" indent="-227014">
              <a:spcBef>
                <a:spcPct val="30000"/>
              </a:spcBef>
              <a:defRPr kumimoji="1" sz="1200">
                <a:solidFill>
                  <a:schemeClr val="tx1"/>
                </a:solidFill>
                <a:latin typeface="Calibri" pitchFamily="34" charset="0"/>
                <a:ea typeface="ＭＳ Ｐゴシック" pitchFamily="50" charset="-128"/>
              </a:defRPr>
            </a:lvl5pPr>
            <a:lvl6pPr marL="2516329" indent="-227014" defTabSz="105033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6pPr>
            <a:lvl7pPr marL="2976750" indent="-227014" defTabSz="105033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7pPr>
            <a:lvl8pPr marL="3437170" indent="-227014" defTabSz="105033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8pPr>
            <a:lvl9pPr marL="3897591" indent="-227014" defTabSz="105033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9pPr>
          </a:lstStyle>
          <a:p>
            <a:pPr>
              <a:spcBef>
                <a:spcPct val="0"/>
              </a:spcBef>
            </a:pPr>
            <a:fld id="{11E478D6-2ED4-43E0-9082-46D500692930}" type="slidenum">
              <a:rPr lang="ja-JP" altLang="en-US" smtClean="0"/>
              <a:pPr>
                <a:spcBef>
                  <a:spcPct val="0"/>
                </a:spcBef>
              </a:pPr>
              <a:t>1</a:t>
            </a:fld>
            <a:endParaRPr lang="en-US" altLang="ja-JP"/>
          </a:p>
        </p:txBody>
      </p:sp>
    </p:spTree>
    <p:extLst>
      <p:ext uri="{BB962C8B-B14F-4D97-AF65-F5344CB8AC3E}">
        <p14:creationId xmlns:p14="http://schemas.microsoft.com/office/powerpoint/2010/main" val="1243781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10</a:t>
            </a:fld>
            <a:endParaRPr lang="ja-JP" altLang="en-US" sz="1200"/>
          </a:p>
        </p:txBody>
      </p:sp>
    </p:spTree>
    <p:extLst>
      <p:ext uri="{BB962C8B-B14F-4D97-AF65-F5344CB8AC3E}">
        <p14:creationId xmlns:p14="http://schemas.microsoft.com/office/powerpoint/2010/main" val="70808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11</a:t>
            </a:fld>
            <a:endParaRPr lang="ja-JP" altLang="en-US" sz="1200"/>
          </a:p>
        </p:txBody>
      </p:sp>
    </p:spTree>
    <p:extLst>
      <p:ext uri="{BB962C8B-B14F-4D97-AF65-F5344CB8AC3E}">
        <p14:creationId xmlns:p14="http://schemas.microsoft.com/office/powerpoint/2010/main" val="3979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12</a:t>
            </a:fld>
            <a:endParaRPr lang="ja-JP" altLang="en-US" sz="1200"/>
          </a:p>
        </p:txBody>
      </p:sp>
    </p:spTree>
    <p:extLst>
      <p:ext uri="{BB962C8B-B14F-4D97-AF65-F5344CB8AC3E}">
        <p14:creationId xmlns:p14="http://schemas.microsoft.com/office/powerpoint/2010/main" val="1502709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2</a:t>
            </a:fld>
            <a:endParaRPr lang="ja-JP" altLang="en-US" sz="1200"/>
          </a:p>
        </p:txBody>
      </p:sp>
    </p:spTree>
    <p:extLst>
      <p:ext uri="{BB962C8B-B14F-4D97-AF65-F5344CB8AC3E}">
        <p14:creationId xmlns:p14="http://schemas.microsoft.com/office/powerpoint/2010/main" val="2859002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3</a:t>
            </a:fld>
            <a:endParaRPr lang="ja-JP" altLang="en-US" sz="1200"/>
          </a:p>
        </p:txBody>
      </p:sp>
    </p:spTree>
    <p:extLst>
      <p:ext uri="{BB962C8B-B14F-4D97-AF65-F5344CB8AC3E}">
        <p14:creationId xmlns:p14="http://schemas.microsoft.com/office/powerpoint/2010/main" val="559387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4</a:t>
            </a:fld>
            <a:endParaRPr lang="ja-JP" altLang="en-US" sz="1200"/>
          </a:p>
        </p:txBody>
      </p:sp>
    </p:spTree>
    <p:extLst>
      <p:ext uri="{BB962C8B-B14F-4D97-AF65-F5344CB8AC3E}">
        <p14:creationId xmlns:p14="http://schemas.microsoft.com/office/powerpoint/2010/main" val="4292754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5</a:t>
            </a:fld>
            <a:endParaRPr lang="ja-JP" altLang="en-US" sz="1200"/>
          </a:p>
        </p:txBody>
      </p:sp>
    </p:spTree>
    <p:extLst>
      <p:ext uri="{BB962C8B-B14F-4D97-AF65-F5344CB8AC3E}">
        <p14:creationId xmlns:p14="http://schemas.microsoft.com/office/powerpoint/2010/main" val="512968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6</a:t>
            </a:fld>
            <a:endParaRPr lang="ja-JP" altLang="en-US" sz="1200"/>
          </a:p>
        </p:txBody>
      </p:sp>
    </p:spTree>
    <p:extLst>
      <p:ext uri="{BB962C8B-B14F-4D97-AF65-F5344CB8AC3E}">
        <p14:creationId xmlns:p14="http://schemas.microsoft.com/office/powerpoint/2010/main" val="643292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7</a:t>
            </a:fld>
            <a:endParaRPr lang="ja-JP" altLang="en-US" sz="1200"/>
          </a:p>
        </p:txBody>
      </p:sp>
    </p:spTree>
    <p:extLst>
      <p:ext uri="{BB962C8B-B14F-4D97-AF65-F5344CB8AC3E}">
        <p14:creationId xmlns:p14="http://schemas.microsoft.com/office/powerpoint/2010/main" val="1492348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8</a:t>
            </a:fld>
            <a:endParaRPr lang="ja-JP" altLang="en-US" sz="1200"/>
          </a:p>
        </p:txBody>
      </p:sp>
    </p:spTree>
    <p:extLst>
      <p:ext uri="{BB962C8B-B14F-4D97-AF65-F5344CB8AC3E}">
        <p14:creationId xmlns:p14="http://schemas.microsoft.com/office/powerpoint/2010/main" val="1508945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5018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a:solidFill>
                  <a:schemeClr val="tx1"/>
                </a:solidFill>
                <a:latin typeface="Calibri" pitchFamily="34" charset="0"/>
                <a:ea typeface="ＭＳ Ｐゴシック" pitchFamily="50" charset="-128"/>
              </a:defRPr>
            </a:lvl1pPr>
            <a:lvl2pPr marL="740192" indent="-282968">
              <a:defRPr kumimoji="1" sz="2000">
                <a:solidFill>
                  <a:schemeClr val="tx1"/>
                </a:solidFill>
                <a:latin typeface="Calibri" pitchFamily="34" charset="0"/>
                <a:ea typeface="ＭＳ Ｐゴシック" pitchFamily="50" charset="-128"/>
              </a:defRPr>
            </a:lvl2pPr>
            <a:lvl3pPr marL="1139863" indent="-225416">
              <a:defRPr kumimoji="1" sz="2000">
                <a:solidFill>
                  <a:schemeClr val="tx1"/>
                </a:solidFill>
                <a:latin typeface="Calibri" pitchFamily="34" charset="0"/>
                <a:ea typeface="ＭＳ Ｐゴシック" pitchFamily="50" charset="-128"/>
              </a:defRPr>
            </a:lvl3pPr>
            <a:lvl4pPr marL="1597086" indent="-225416">
              <a:defRPr kumimoji="1" sz="2000">
                <a:solidFill>
                  <a:schemeClr val="tx1"/>
                </a:solidFill>
                <a:latin typeface="Calibri" pitchFamily="34" charset="0"/>
                <a:ea typeface="ＭＳ Ｐゴシック" pitchFamily="50" charset="-128"/>
              </a:defRPr>
            </a:lvl4pPr>
            <a:lvl5pPr marL="2054310" indent="-225416">
              <a:defRPr kumimoji="1" sz="2000">
                <a:solidFill>
                  <a:schemeClr val="tx1"/>
                </a:solidFill>
                <a:latin typeface="Calibri" pitchFamily="34" charset="0"/>
                <a:ea typeface="ＭＳ Ｐゴシック" pitchFamily="50" charset="-128"/>
              </a:defRPr>
            </a:lvl5pPr>
            <a:lvl6pPr marL="2514730"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6pPr>
            <a:lvl7pPr marL="2975151"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7pPr>
            <a:lvl8pPr marL="3435572"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8pPr>
            <a:lvl9pPr marL="3895993" indent="-225416" defTabSz="1050336" eaLnBrk="0" fontAlgn="base" hangingPunct="0">
              <a:spcBef>
                <a:spcPct val="0"/>
              </a:spcBef>
              <a:spcAft>
                <a:spcPct val="0"/>
              </a:spcAft>
              <a:defRPr kumimoji="1" sz="2000">
                <a:solidFill>
                  <a:schemeClr val="tx1"/>
                </a:solidFill>
                <a:latin typeface="Calibri" pitchFamily="34" charset="0"/>
                <a:ea typeface="ＭＳ Ｐゴシック" pitchFamily="50" charset="-128"/>
              </a:defRPr>
            </a:lvl9pPr>
          </a:lstStyle>
          <a:p>
            <a:fld id="{6E902069-4BB8-4886-B300-5009C79F599C}" type="slidenum">
              <a:rPr lang="ja-JP" altLang="en-US" sz="1200"/>
              <a:pPr/>
              <a:t>9</a:t>
            </a:fld>
            <a:endParaRPr lang="ja-JP" altLang="en-US" sz="1200"/>
          </a:p>
        </p:txBody>
      </p:sp>
    </p:spTree>
    <p:extLst>
      <p:ext uri="{BB962C8B-B14F-4D97-AF65-F5344CB8AC3E}">
        <p14:creationId xmlns:p14="http://schemas.microsoft.com/office/powerpoint/2010/main" val="9710455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表紙">
    <p:spTree>
      <p:nvGrpSpPr>
        <p:cNvPr id="1" name=""/>
        <p:cNvGrpSpPr/>
        <p:nvPr/>
      </p:nvGrpSpPr>
      <p:grpSpPr>
        <a:xfrm>
          <a:off x="0" y="0"/>
          <a:ext cx="0" cy="0"/>
          <a:chOff x="0" y="0"/>
          <a:chExt cx="0" cy="0"/>
        </a:xfrm>
      </p:grpSpPr>
      <p:pic>
        <p:nvPicPr>
          <p:cNvPr id="4" name="図 10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1588" y="2060848"/>
            <a:ext cx="9152313" cy="4784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508080" y="2449340"/>
            <a:ext cx="7326556" cy="522427"/>
          </a:xfrm>
          <a:noFill/>
          <a:ln w="9525">
            <a:noFill/>
            <a:miter lim="800000"/>
            <a:headEnd/>
            <a:tailEnd/>
          </a:ln>
          <a:effectLst>
            <a:outerShdw dist="53882" dir="2700000" algn="ctr" rotWithShape="0">
              <a:srgbClr val="FFFFFF"/>
            </a:outerShdw>
          </a:effectLst>
        </p:spPr>
        <p:txBody>
          <a:bodyPr>
            <a:noAutofit/>
          </a:bodyPr>
          <a:lstStyle>
            <a:lvl1pPr algn="l" rtl="0" fontAlgn="base">
              <a:lnSpc>
                <a:spcPct val="114000"/>
              </a:lnSpc>
              <a:spcBef>
                <a:spcPct val="0"/>
              </a:spcBef>
              <a:spcAft>
                <a:spcPct val="0"/>
              </a:spcAft>
              <a:defRPr kumimoji="1" lang="ja-JP" altLang="en-US" sz="3078" b="0">
                <a:solidFill>
                  <a:srgbClr val="000000"/>
                </a:solidFill>
                <a:latin typeface="メイリオ" panose="020B0604030504040204" pitchFamily="50" charset="-128"/>
                <a:ea typeface="メイリオ" panose="020B0604030504040204" pitchFamily="50" charset="-128"/>
                <a:cs typeface="+mj-cs"/>
              </a:defRPr>
            </a:lvl1pPr>
          </a:lstStyle>
          <a:p>
            <a:r>
              <a:rPr lang="ja-JP" altLang="en-US"/>
              <a:t>マスター タイトルの書式設定</a:t>
            </a:r>
            <a:endParaRPr lang="ja-JP" altLang="en-US" dirty="0"/>
          </a:p>
        </p:txBody>
      </p:sp>
      <p:sp>
        <p:nvSpPr>
          <p:cNvPr id="3" name="サブタイトル 2"/>
          <p:cNvSpPr>
            <a:spLocks noGrp="1"/>
          </p:cNvSpPr>
          <p:nvPr>
            <p:ph type="subTitle" idx="1"/>
          </p:nvPr>
        </p:nvSpPr>
        <p:spPr>
          <a:xfrm>
            <a:off x="508080" y="3102447"/>
            <a:ext cx="7326556" cy="391820"/>
          </a:xfrm>
          <a:prstGeom prst="rect">
            <a:avLst/>
          </a:prstGeom>
          <a:noFill/>
          <a:ln w="9525">
            <a:noFill/>
            <a:miter lim="800000"/>
            <a:headEnd/>
            <a:tailEnd/>
          </a:ln>
          <a:effectLst/>
        </p:spPr>
        <p:txBody>
          <a:bodyPr lIns="0" tIns="0" rIns="0" bIns="0">
            <a:noAutofit/>
          </a:bodyPr>
          <a:lstStyle>
            <a:lvl1pPr marL="0" indent="0" algn="l" rtl="0" fontAlgn="base">
              <a:lnSpc>
                <a:spcPct val="114000"/>
              </a:lnSpc>
              <a:spcBef>
                <a:spcPct val="0"/>
              </a:spcBef>
              <a:spcAft>
                <a:spcPct val="80000"/>
              </a:spcAft>
              <a:buNone/>
              <a:defRPr kumimoji="1" lang="ja-JP" altLang="en-US" sz="2052" b="0">
                <a:solidFill>
                  <a:srgbClr val="000000"/>
                </a:solidFill>
                <a:latin typeface="メイリオ" panose="020B0604030504040204" pitchFamily="50" charset="-128"/>
                <a:ea typeface="メイリオ" panose="020B0604030504040204" pitchFamily="50" charset="-128"/>
                <a:cs typeface="+mn-cs"/>
              </a:defRPr>
            </a:lvl1pPr>
            <a:lvl2pPr marL="445958" indent="0" algn="ctr">
              <a:buNone/>
              <a:defRPr>
                <a:solidFill>
                  <a:schemeClr val="tx1">
                    <a:tint val="75000"/>
                  </a:schemeClr>
                </a:solidFill>
              </a:defRPr>
            </a:lvl2pPr>
            <a:lvl3pPr marL="891916" indent="0" algn="ctr">
              <a:buNone/>
              <a:defRPr>
                <a:solidFill>
                  <a:schemeClr val="tx1">
                    <a:tint val="75000"/>
                  </a:schemeClr>
                </a:solidFill>
              </a:defRPr>
            </a:lvl3pPr>
            <a:lvl4pPr marL="1337874" indent="0" algn="ctr">
              <a:buNone/>
              <a:defRPr>
                <a:solidFill>
                  <a:schemeClr val="tx1">
                    <a:tint val="75000"/>
                  </a:schemeClr>
                </a:solidFill>
              </a:defRPr>
            </a:lvl4pPr>
            <a:lvl5pPr marL="1783832" indent="0" algn="ctr">
              <a:buNone/>
              <a:defRPr>
                <a:solidFill>
                  <a:schemeClr val="tx1">
                    <a:tint val="75000"/>
                  </a:schemeClr>
                </a:solidFill>
              </a:defRPr>
            </a:lvl5pPr>
            <a:lvl6pPr marL="2229790" indent="0" algn="ctr">
              <a:buNone/>
              <a:defRPr>
                <a:solidFill>
                  <a:schemeClr val="tx1">
                    <a:tint val="75000"/>
                  </a:schemeClr>
                </a:solidFill>
              </a:defRPr>
            </a:lvl6pPr>
            <a:lvl7pPr marL="2675748" indent="0" algn="ctr">
              <a:buNone/>
              <a:defRPr>
                <a:solidFill>
                  <a:schemeClr val="tx1">
                    <a:tint val="75000"/>
                  </a:schemeClr>
                </a:solidFill>
              </a:defRPr>
            </a:lvl7pPr>
            <a:lvl8pPr marL="3121706" indent="0" algn="ctr">
              <a:buNone/>
              <a:defRPr>
                <a:solidFill>
                  <a:schemeClr val="tx1">
                    <a:tint val="75000"/>
                  </a:schemeClr>
                </a:solidFill>
              </a:defRPr>
            </a:lvl8pPr>
            <a:lvl9pPr marL="3567664" indent="0" algn="ctr">
              <a:buNone/>
              <a:defRPr>
                <a:solidFill>
                  <a:schemeClr val="tx1">
                    <a:tint val="75000"/>
                  </a:schemeClr>
                </a:solidFill>
              </a:defRPr>
            </a:lvl9pPr>
          </a:lstStyle>
          <a:p>
            <a:r>
              <a:rPr lang="ja-JP" altLang="en-US"/>
              <a:t>マスター サブタイトルの書式設定</a:t>
            </a:r>
            <a:endParaRPr lang="ja-JP" altLang="en-US" dirty="0"/>
          </a:p>
        </p:txBody>
      </p:sp>
    </p:spTree>
    <p:extLst>
      <p:ext uri="{BB962C8B-B14F-4D97-AF65-F5344CB8AC3E}">
        <p14:creationId xmlns:p14="http://schemas.microsoft.com/office/powerpoint/2010/main" val="19173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スライド番号プレースホルダ 5"/>
          <p:cNvSpPr>
            <a:spLocks noGrp="1"/>
          </p:cNvSpPr>
          <p:nvPr>
            <p:ph type="sldNum" sz="quarter" idx="10"/>
          </p:nvPr>
        </p:nvSpPr>
        <p:spPr/>
        <p:txBody>
          <a:bodyPr/>
          <a:lstStyle>
            <a:lvl1pPr>
              <a:defRPr/>
            </a:lvl1pPr>
          </a:lstStyle>
          <a:p>
            <a:pPr>
              <a:defRPr/>
            </a:pPr>
            <a:fld id="{B84785F3-7C42-4B5E-B8E2-247AE74F0D51}" type="slidenum">
              <a:rPr lang="ja-JP" altLang="en-US"/>
              <a:pPr>
                <a:defRPr/>
              </a:pPr>
              <a:t>‹#›</a:t>
            </a:fld>
            <a:endParaRPr lang="ja-JP" altLang="en-US"/>
          </a:p>
        </p:txBody>
      </p:sp>
    </p:spTree>
    <p:extLst>
      <p:ext uri="{BB962C8B-B14F-4D97-AF65-F5344CB8AC3E}">
        <p14:creationId xmlns:p14="http://schemas.microsoft.com/office/powerpoint/2010/main" val="89230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b="0"/>
            </a:lvl1pPr>
            <a:lvl2pPr>
              <a:defRPr b="0"/>
            </a:lvl2pPr>
            <a:lvl3pPr>
              <a:defRPr b="0"/>
            </a:lvl3pPr>
            <a:lvl4pPr>
              <a:defRPr b="0"/>
            </a:lvl4pPr>
            <a:lvl5pPr>
              <a:defRPr b="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0" y="0"/>
            <a:ext cx="0" cy="0"/>
          </a:xfrm>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a:xfrm>
            <a:off x="0" y="0"/>
            <a:ext cx="0" cy="0"/>
          </a:xfrm>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5F763C39-A322-4CCA-9745-87961242224B}" type="slidenum">
              <a:rPr lang="ja-JP" altLang="en-US"/>
              <a:pPr>
                <a:defRPr/>
              </a:pPr>
              <a:t>‹#›</a:t>
            </a:fld>
            <a:endParaRPr lang="ja-JP" altLang="en-US"/>
          </a:p>
        </p:txBody>
      </p:sp>
    </p:spTree>
    <p:extLst>
      <p:ext uri="{BB962C8B-B14F-4D97-AF65-F5344CB8AC3E}">
        <p14:creationId xmlns:p14="http://schemas.microsoft.com/office/powerpoint/2010/main" val="13456900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図 5"/>
          <p:cNvPicPr>
            <a:picLocks noChangeAspect="1"/>
          </p:cNvPicPr>
          <p:nvPr/>
        </p:nvPicPr>
        <p:blipFill>
          <a:blip r:embed="rId5">
            <a:extLst>
              <a:ext uri="{28A0092B-C50C-407E-A947-70E740481C1C}">
                <a14:useLocalDpi xmlns:a14="http://schemas.microsoft.com/office/drawing/2010/main" val="0"/>
              </a:ext>
            </a:extLst>
          </a:blip>
          <a:srcRect t="41275" b="32777"/>
          <a:stretch>
            <a:fillRect/>
          </a:stretch>
        </p:blipFill>
        <p:spPr bwMode="auto">
          <a:xfrm>
            <a:off x="1588" y="676275"/>
            <a:ext cx="914241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7" name="Codos_Grid_201008" hidden="1"/>
          <p:cNvGrpSpPr>
            <a:grpSpLocks/>
          </p:cNvGrpSpPr>
          <p:nvPr/>
        </p:nvGrpSpPr>
        <p:grpSpPr bwMode="auto">
          <a:xfrm>
            <a:off x="754063" y="1125538"/>
            <a:ext cx="7635875" cy="4965700"/>
            <a:chOff x="449454" y="1189814"/>
            <a:chExt cx="8928993" cy="5472608"/>
          </a:xfrm>
        </p:grpSpPr>
        <p:sp>
          <p:nvSpPr>
            <p:cNvPr id="1031" name="Line 99" hidden="1"/>
            <p:cNvSpPr>
              <a:spLocks noChangeShapeType="1"/>
            </p:cNvSpPr>
            <p:nvPr userDrawn="1"/>
          </p:nvSpPr>
          <p:spPr bwMode="auto">
            <a:xfrm>
              <a:off x="477126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2" name="Line 99" hidden="1"/>
            <p:cNvSpPr>
              <a:spLocks noChangeShapeType="1"/>
            </p:cNvSpPr>
            <p:nvPr userDrawn="1"/>
          </p:nvSpPr>
          <p:spPr bwMode="auto">
            <a:xfrm>
              <a:off x="318575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3" name="Line 99" hidden="1"/>
            <p:cNvSpPr>
              <a:spLocks noChangeShapeType="1"/>
            </p:cNvSpPr>
            <p:nvPr userDrawn="1"/>
          </p:nvSpPr>
          <p:spPr bwMode="auto">
            <a:xfrm>
              <a:off x="304174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4" name="Line 99" hidden="1"/>
            <p:cNvSpPr>
              <a:spLocks noChangeShapeType="1"/>
            </p:cNvSpPr>
            <p:nvPr userDrawn="1"/>
          </p:nvSpPr>
          <p:spPr bwMode="auto">
            <a:xfrm>
              <a:off x="289772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5" name="Line 99" hidden="1"/>
            <p:cNvSpPr>
              <a:spLocks noChangeShapeType="1"/>
            </p:cNvSpPr>
            <p:nvPr userDrawn="1"/>
          </p:nvSpPr>
          <p:spPr bwMode="auto">
            <a:xfrm>
              <a:off x="275371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6" name="Line 99" hidden="1"/>
            <p:cNvSpPr>
              <a:spLocks noChangeShapeType="1"/>
            </p:cNvSpPr>
            <p:nvPr userDrawn="1"/>
          </p:nvSpPr>
          <p:spPr bwMode="auto">
            <a:xfrm>
              <a:off x="260969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7" name="Line 99" hidden="1"/>
            <p:cNvSpPr>
              <a:spLocks noChangeShapeType="1"/>
            </p:cNvSpPr>
            <p:nvPr userDrawn="1"/>
          </p:nvSpPr>
          <p:spPr bwMode="auto">
            <a:xfrm>
              <a:off x="246567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8" name="Line 99" hidden="1"/>
            <p:cNvSpPr>
              <a:spLocks noChangeShapeType="1"/>
            </p:cNvSpPr>
            <p:nvPr userDrawn="1"/>
          </p:nvSpPr>
          <p:spPr bwMode="auto">
            <a:xfrm>
              <a:off x="232166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9" name="Line 99" hidden="1"/>
            <p:cNvSpPr>
              <a:spLocks noChangeShapeType="1"/>
            </p:cNvSpPr>
            <p:nvPr userDrawn="1"/>
          </p:nvSpPr>
          <p:spPr bwMode="auto">
            <a:xfrm>
              <a:off x="217764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0" name="Line 99" hidden="1"/>
            <p:cNvSpPr>
              <a:spLocks noChangeShapeType="1"/>
            </p:cNvSpPr>
            <p:nvPr userDrawn="1"/>
          </p:nvSpPr>
          <p:spPr bwMode="auto">
            <a:xfrm>
              <a:off x="203363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1" name="Line 99" hidden="1"/>
            <p:cNvSpPr>
              <a:spLocks noChangeShapeType="1"/>
            </p:cNvSpPr>
            <p:nvPr userDrawn="1"/>
          </p:nvSpPr>
          <p:spPr bwMode="auto">
            <a:xfrm>
              <a:off x="188961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2" name="Line 99" hidden="1"/>
            <p:cNvSpPr>
              <a:spLocks noChangeShapeType="1"/>
            </p:cNvSpPr>
            <p:nvPr userDrawn="1"/>
          </p:nvSpPr>
          <p:spPr bwMode="auto">
            <a:xfrm>
              <a:off x="174559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3" name="Line 99" hidden="1"/>
            <p:cNvSpPr>
              <a:spLocks noChangeShapeType="1"/>
            </p:cNvSpPr>
            <p:nvPr userDrawn="1"/>
          </p:nvSpPr>
          <p:spPr bwMode="auto">
            <a:xfrm>
              <a:off x="160158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4" name="Line 99" hidden="1"/>
            <p:cNvSpPr>
              <a:spLocks noChangeShapeType="1"/>
            </p:cNvSpPr>
            <p:nvPr userDrawn="1"/>
          </p:nvSpPr>
          <p:spPr bwMode="auto">
            <a:xfrm>
              <a:off x="145756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5" name="Line 99" hidden="1"/>
            <p:cNvSpPr>
              <a:spLocks noChangeShapeType="1"/>
            </p:cNvSpPr>
            <p:nvPr userDrawn="1"/>
          </p:nvSpPr>
          <p:spPr bwMode="auto">
            <a:xfrm>
              <a:off x="131355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6" name="Line 99" hidden="1"/>
            <p:cNvSpPr>
              <a:spLocks noChangeShapeType="1"/>
            </p:cNvSpPr>
            <p:nvPr userDrawn="1"/>
          </p:nvSpPr>
          <p:spPr bwMode="auto">
            <a:xfrm>
              <a:off x="116953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7" name="Line 99" hidden="1"/>
            <p:cNvSpPr>
              <a:spLocks noChangeShapeType="1"/>
            </p:cNvSpPr>
            <p:nvPr userDrawn="1"/>
          </p:nvSpPr>
          <p:spPr bwMode="auto">
            <a:xfrm>
              <a:off x="102551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8" name="Line 99" hidden="1"/>
            <p:cNvSpPr>
              <a:spLocks noChangeShapeType="1"/>
            </p:cNvSpPr>
            <p:nvPr userDrawn="1"/>
          </p:nvSpPr>
          <p:spPr bwMode="auto">
            <a:xfrm>
              <a:off x="88150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9" name="Line 99" hidden="1"/>
            <p:cNvSpPr>
              <a:spLocks noChangeShapeType="1"/>
            </p:cNvSpPr>
            <p:nvPr userDrawn="1"/>
          </p:nvSpPr>
          <p:spPr bwMode="auto">
            <a:xfrm>
              <a:off x="73748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0" name="Line 99" hidden="1"/>
            <p:cNvSpPr>
              <a:spLocks noChangeShapeType="1"/>
            </p:cNvSpPr>
            <p:nvPr userDrawn="1"/>
          </p:nvSpPr>
          <p:spPr bwMode="auto">
            <a:xfrm>
              <a:off x="59347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1" name="Line 99" hidden="1"/>
            <p:cNvSpPr>
              <a:spLocks noChangeShapeType="1"/>
            </p:cNvSpPr>
            <p:nvPr userDrawn="1"/>
          </p:nvSpPr>
          <p:spPr bwMode="auto">
            <a:xfrm>
              <a:off x="361780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2" name="Line 99" hidden="1"/>
            <p:cNvSpPr>
              <a:spLocks noChangeShapeType="1"/>
            </p:cNvSpPr>
            <p:nvPr userDrawn="1"/>
          </p:nvSpPr>
          <p:spPr bwMode="auto">
            <a:xfrm>
              <a:off x="347379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3" name="Line 99" hidden="1"/>
            <p:cNvSpPr>
              <a:spLocks noChangeShapeType="1"/>
            </p:cNvSpPr>
            <p:nvPr userDrawn="1"/>
          </p:nvSpPr>
          <p:spPr bwMode="auto">
            <a:xfrm>
              <a:off x="332977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4" name="Line 99" hidden="1"/>
            <p:cNvSpPr>
              <a:spLocks noChangeShapeType="1"/>
            </p:cNvSpPr>
            <p:nvPr userDrawn="1"/>
          </p:nvSpPr>
          <p:spPr bwMode="auto">
            <a:xfrm>
              <a:off x="404985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5" name="Line 99" hidden="1"/>
            <p:cNvSpPr>
              <a:spLocks noChangeShapeType="1"/>
            </p:cNvSpPr>
            <p:nvPr userDrawn="1"/>
          </p:nvSpPr>
          <p:spPr bwMode="auto">
            <a:xfrm>
              <a:off x="390583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6" name="Line 99" hidden="1"/>
            <p:cNvSpPr>
              <a:spLocks noChangeShapeType="1"/>
            </p:cNvSpPr>
            <p:nvPr userDrawn="1"/>
          </p:nvSpPr>
          <p:spPr bwMode="auto">
            <a:xfrm>
              <a:off x="376182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7" name="Line 99" hidden="1"/>
            <p:cNvSpPr>
              <a:spLocks noChangeShapeType="1"/>
            </p:cNvSpPr>
            <p:nvPr userDrawn="1"/>
          </p:nvSpPr>
          <p:spPr bwMode="auto">
            <a:xfrm>
              <a:off x="448323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8" name="Line 99" hidden="1"/>
            <p:cNvSpPr>
              <a:spLocks noChangeShapeType="1"/>
            </p:cNvSpPr>
            <p:nvPr userDrawn="1"/>
          </p:nvSpPr>
          <p:spPr bwMode="auto">
            <a:xfrm>
              <a:off x="433922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9" name="Line 99" hidden="1"/>
            <p:cNvSpPr>
              <a:spLocks noChangeShapeType="1"/>
            </p:cNvSpPr>
            <p:nvPr userDrawn="1"/>
          </p:nvSpPr>
          <p:spPr bwMode="auto">
            <a:xfrm>
              <a:off x="419387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0" name="Line 99" hidden="1"/>
            <p:cNvSpPr>
              <a:spLocks noChangeShapeType="1"/>
            </p:cNvSpPr>
            <p:nvPr userDrawn="1"/>
          </p:nvSpPr>
          <p:spPr bwMode="auto">
            <a:xfrm>
              <a:off x="462725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1" name="Line 99" hidden="1"/>
            <p:cNvSpPr>
              <a:spLocks noChangeShapeType="1"/>
            </p:cNvSpPr>
            <p:nvPr userDrawn="1"/>
          </p:nvSpPr>
          <p:spPr bwMode="auto">
            <a:xfrm>
              <a:off x="923443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2" name="Line 99" hidden="1"/>
            <p:cNvSpPr>
              <a:spLocks noChangeShapeType="1"/>
            </p:cNvSpPr>
            <p:nvPr userDrawn="1"/>
          </p:nvSpPr>
          <p:spPr bwMode="auto">
            <a:xfrm>
              <a:off x="765025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3" name="Line 99" hidden="1"/>
            <p:cNvSpPr>
              <a:spLocks noChangeShapeType="1"/>
            </p:cNvSpPr>
            <p:nvPr userDrawn="1"/>
          </p:nvSpPr>
          <p:spPr bwMode="auto">
            <a:xfrm>
              <a:off x="750623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4" name="Line 99" hidden="1"/>
            <p:cNvSpPr>
              <a:spLocks noChangeShapeType="1"/>
            </p:cNvSpPr>
            <p:nvPr userDrawn="1"/>
          </p:nvSpPr>
          <p:spPr bwMode="auto">
            <a:xfrm>
              <a:off x="736222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5" name="Line 99" hidden="1"/>
            <p:cNvSpPr>
              <a:spLocks noChangeShapeType="1"/>
            </p:cNvSpPr>
            <p:nvPr userDrawn="1"/>
          </p:nvSpPr>
          <p:spPr bwMode="auto">
            <a:xfrm>
              <a:off x="721820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6" name="Line 99" hidden="1"/>
            <p:cNvSpPr>
              <a:spLocks noChangeShapeType="1"/>
            </p:cNvSpPr>
            <p:nvPr userDrawn="1"/>
          </p:nvSpPr>
          <p:spPr bwMode="auto">
            <a:xfrm>
              <a:off x="707419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7" name="Line 99" hidden="1"/>
            <p:cNvSpPr>
              <a:spLocks noChangeShapeType="1"/>
            </p:cNvSpPr>
            <p:nvPr userDrawn="1"/>
          </p:nvSpPr>
          <p:spPr bwMode="auto">
            <a:xfrm>
              <a:off x="693017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8" name="Line 99" hidden="1"/>
            <p:cNvSpPr>
              <a:spLocks noChangeShapeType="1"/>
            </p:cNvSpPr>
            <p:nvPr userDrawn="1"/>
          </p:nvSpPr>
          <p:spPr bwMode="auto">
            <a:xfrm>
              <a:off x="678615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9" name="Line 99" hidden="1"/>
            <p:cNvSpPr>
              <a:spLocks noChangeShapeType="1"/>
            </p:cNvSpPr>
            <p:nvPr userDrawn="1"/>
          </p:nvSpPr>
          <p:spPr bwMode="auto">
            <a:xfrm>
              <a:off x="664214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0" name="Line 99" hidden="1"/>
            <p:cNvSpPr>
              <a:spLocks noChangeShapeType="1"/>
            </p:cNvSpPr>
            <p:nvPr userDrawn="1"/>
          </p:nvSpPr>
          <p:spPr bwMode="auto">
            <a:xfrm>
              <a:off x="649812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1" name="Line 99" hidden="1"/>
            <p:cNvSpPr>
              <a:spLocks noChangeShapeType="1"/>
            </p:cNvSpPr>
            <p:nvPr userDrawn="1"/>
          </p:nvSpPr>
          <p:spPr bwMode="auto">
            <a:xfrm>
              <a:off x="635411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2" name="Line 99" hidden="1"/>
            <p:cNvSpPr>
              <a:spLocks noChangeShapeType="1"/>
            </p:cNvSpPr>
            <p:nvPr userDrawn="1"/>
          </p:nvSpPr>
          <p:spPr bwMode="auto">
            <a:xfrm>
              <a:off x="621009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3" name="Line 99" hidden="1"/>
            <p:cNvSpPr>
              <a:spLocks noChangeShapeType="1"/>
            </p:cNvSpPr>
            <p:nvPr userDrawn="1"/>
          </p:nvSpPr>
          <p:spPr bwMode="auto">
            <a:xfrm>
              <a:off x="606607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4" name="Line 99" hidden="1"/>
            <p:cNvSpPr>
              <a:spLocks noChangeShapeType="1"/>
            </p:cNvSpPr>
            <p:nvPr userDrawn="1"/>
          </p:nvSpPr>
          <p:spPr bwMode="auto">
            <a:xfrm>
              <a:off x="592206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5" name="Line 99" hidden="1"/>
            <p:cNvSpPr>
              <a:spLocks noChangeShapeType="1"/>
            </p:cNvSpPr>
            <p:nvPr userDrawn="1"/>
          </p:nvSpPr>
          <p:spPr bwMode="auto">
            <a:xfrm>
              <a:off x="577804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6" name="Line 99" hidden="1"/>
            <p:cNvSpPr>
              <a:spLocks noChangeShapeType="1"/>
            </p:cNvSpPr>
            <p:nvPr userDrawn="1"/>
          </p:nvSpPr>
          <p:spPr bwMode="auto">
            <a:xfrm>
              <a:off x="563403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7" name="Line 99" hidden="1"/>
            <p:cNvSpPr>
              <a:spLocks noChangeShapeType="1"/>
            </p:cNvSpPr>
            <p:nvPr userDrawn="1"/>
          </p:nvSpPr>
          <p:spPr bwMode="auto">
            <a:xfrm>
              <a:off x="549001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8" name="Line 99" hidden="1"/>
            <p:cNvSpPr>
              <a:spLocks noChangeShapeType="1"/>
            </p:cNvSpPr>
            <p:nvPr userDrawn="1"/>
          </p:nvSpPr>
          <p:spPr bwMode="auto">
            <a:xfrm>
              <a:off x="534599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9" name="Line 99" hidden="1"/>
            <p:cNvSpPr>
              <a:spLocks noChangeShapeType="1"/>
            </p:cNvSpPr>
            <p:nvPr userDrawn="1"/>
          </p:nvSpPr>
          <p:spPr bwMode="auto">
            <a:xfrm>
              <a:off x="520198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0" name="Line 99" hidden="1"/>
            <p:cNvSpPr>
              <a:spLocks noChangeShapeType="1"/>
            </p:cNvSpPr>
            <p:nvPr userDrawn="1"/>
          </p:nvSpPr>
          <p:spPr bwMode="auto">
            <a:xfrm>
              <a:off x="505796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1" name="Line 99" hidden="1"/>
            <p:cNvSpPr>
              <a:spLocks noChangeShapeType="1"/>
            </p:cNvSpPr>
            <p:nvPr userDrawn="1"/>
          </p:nvSpPr>
          <p:spPr bwMode="auto">
            <a:xfrm>
              <a:off x="808230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2" name="Line 99" hidden="1"/>
            <p:cNvSpPr>
              <a:spLocks noChangeShapeType="1"/>
            </p:cNvSpPr>
            <p:nvPr userDrawn="1"/>
          </p:nvSpPr>
          <p:spPr bwMode="auto">
            <a:xfrm>
              <a:off x="793828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3" name="Line 99" hidden="1"/>
            <p:cNvSpPr>
              <a:spLocks noChangeShapeType="1"/>
            </p:cNvSpPr>
            <p:nvPr userDrawn="1"/>
          </p:nvSpPr>
          <p:spPr bwMode="auto">
            <a:xfrm>
              <a:off x="779427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4" name="Line 99" hidden="1"/>
            <p:cNvSpPr>
              <a:spLocks noChangeShapeType="1"/>
            </p:cNvSpPr>
            <p:nvPr userDrawn="1"/>
          </p:nvSpPr>
          <p:spPr bwMode="auto">
            <a:xfrm>
              <a:off x="851435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5" name="Line 99" hidden="1"/>
            <p:cNvSpPr>
              <a:spLocks noChangeShapeType="1"/>
            </p:cNvSpPr>
            <p:nvPr userDrawn="1"/>
          </p:nvSpPr>
          <p:spPr bwMode="auto">
            <a:xfrm>
              <a:off x="837033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6" name="Line 99" hidden="1"/>
            <p:cNvSpPr>
              <a:spLocks noChangeShapeType="1"/>
            </p:cNvSpPr>
            <p:nvPr userDrawn="1"/>
          </p:nvSpPr>
          <p:spPr bwMode="auto">
            <a:xfrm>
              <a:off x="822631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7" name="Line 99" hidden="1"/>
            <p:cNvSpPr>
              <a:spLocks noChangeShapeType="1"/>
            </p:cNvSpPr>
            <p:nvPr userDrawn="1"/>
          </p:nvSpPr>
          <p:spPr bwMode="auto">
            <a:xfrm>
              <a:off x="894639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8" name="Line 99" hidden="1"/>
            <p:cNvSpPr>
              <a:spLocks noChangeShapeType="1"/>
            </p:cNvSpPr>
            <p:nvPr userDrawn="1"/>
          </p:nvSpPr>
          <p:spPr bwMode="auto">
            <a:xfrm>
              <a:off x="880238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9" name="Line 99" hidden="1"/>
            <p:cNvSpPr>
              <a:spLocks noChangeShapeType="1"/>
            </p:cNvSpPr>
            <p:nvPr userDrawn="1"/>
          </p:nvSpPr>
          <p:spPr bwMode="auto">
            <a:xfrm>
              <a:off x="865836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0" name="Line 99" hidden="1"/>
            <p:cNvSpPr>
              <a:spLocks noChangeShapeType="1"/>
            </p:cNvSpPr>
            <p:nvPr userDrawn="1"/>
          </p:nvSpPr>
          <p:spPr bwMode="auto">
            <a:xfrm>
              <a:off x="909041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1" name="Line 99" hidden="1"/>
            <p:cNvSpPr>
              <a:spLocks noChangeShapeType="1"/>
            </p:cNvSpPr>
            <p:nvPr userDrawn="1"/>
          </p:nvSpPr>
          <p:spPr bwMode="auto">
            <a:xfrm rot="5400000" flipH="1">
              <a:off x="4913950" y="-394361"/>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2" name="Line 99" hidden="1"/>
            <p:cNvSpPr>
              <a:spLocks noChangeShapeType="1"/>
            </p:cNvSpPr>
            <p:nvPr userDrawn="1"/>
          </p:nvSpPr>
          <p:spPr bwMode="auto">
            <a:xfrm rot="5400000" flipH="1">
              <a:off x="4913950" y="-25034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3" name="Line 99" hidden="1"/>
            <p:cNvSpPr>
              <a:spLocks noChangeShapeType="1"/>
            </p:cNvSpPr>
            <p:nvPr userDrawn="1"/>
          </p:nvSpPr>
          <p:spPr bwMode="auto">
            <a:xfrm rot="5400000" flipH="1">
              <a:off x="4913950" y="-10633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4" name="Line 99" hidden="1"/>
            <p:cNvSpPr>
              <a:spLocks noChangeShapeType="1"/>
            </p:cNvSpPr>
            <p:nvPr userDrawn="1"/>
          </p:nvSpPr>
          <p:spPr bwMode="auto">
            <a:xfrm rot="5400000" flipH="1">
              <a:off x="4913950" y="3768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5" name="Line 99" hidden="1"/>
            <p:cNvSpPr>
              <a:spLocks noChangeShapeType="1"/>
            </p:cNvSpPr>
            <p:nvPr userDrawn="1"/>
          </p:nvSpPr>
          <p:spPr bwMode="auto">
            <a:xfrm rot="5400000" flipH="1">
              <a:off x="4913950" y="181702"/>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6" name="Line 99" hidden="1"/>
            <p:cNvSpPr>
              <a:spLocks noChangeShapeType="1"/>
            </p:cNvSpPr>
            <p:nvPr userDrawn="1"/>
          </p:nvSpPr>
          <p:spPr bwMode="auto">
            <a:xfrm rot="5400000" flipH="1">
              <a:off x="4913950" y="325718"/>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7" name="Line 99" hidden="1"/>
            <p:cNvSpPr>
              <a:spLocks noChangeShapeType="1"/>
            </p:cNvSpPr>
            <p:nvPr userDrawn="1"/>
          </p:nvSpPr>
          <p:spPr bwMode="auto">
            <a:xfrm rot="5400000" flipH="1">
              <a:off x="4913950" y="46973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8" name="Line 99" hidden="1"/>
            <p:cNvSpPr>
              <a:spLocks noChangeShapeType="1"/>
            </p:cNvSpPr>
            <p:nvPr userDrawn="1"/>
          </p:nvSpPr>
          <p:spPr bwMode="auto">
            <a:xfrm rot="5400000" flipH="1">
              <a:off x="4913950" y="61375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9" name="Line 99" hidden="1"/>
            <p:cNvSpPr>
              <a:spLocks noChangeShapeType="1"/>
            </p:cNvSpPr>
            <p:nvPr userDrawn="1"/>
          </p:nvSpPr>
          <p:spPr bwMode="auto">
            <a:xfrm rot="5400000" flipH="1">
              <a:off x="4913950" y="75776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0" name="Line 99" hidden="1"/>
            <p:cNvSpPr>
              <a:spLocks noChangeShapeType="1"/>
            </p:cNvSpPr>
            <p:nvPr userDrawn="1"/>
          </p:nvSpPr>
          <p:spPr bwMode="auto">
            <a:xfrm rot="5400000" flipH="1">
              <a:off x="4913950" y="901783"/>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1" name="Line 99" hidden="1"/>
            <p:cNvSpPr>
              <a:spLocks noChangeShapeType="1"/>
            </p:cNvSpPr>
            <p:nvPr userDrawn="1"/>
          </p:nvSpPr>
          <p:spPr bwMode="auto">
            <a:xfrm rot="5400000" flipH="1">
              <a:off x="4913950" y="1045798"/>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2" name="Line 99" hidden="1"/>
            <p:cNvSpPr>
              <a:spLocks noChangeShapeType="1"/>
            </p:cNvSpPr>
            <p:nvPr userDrawn="1"/>
          </p:nvSpPr>
          <p:spPr bwMode="auto">
            <a:xfrm rot="5400000" flipH="1">
              <a:off x="4913950" y="118981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3" name="Line 99" hidden="1"/>
            <p:cNvSpPr>
              <a:spLocks noChangeShapeType="1"/>
            </p:cNvSpPr>
            <p:nvPr userDrawn="1"/>
          </p:nvSpPr>
          <p:spPr bwMode="auto">
            <a:xfrm rot="5400000" flipH="1">
              <a:off x="4913950" y="133383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4" name="Line 99" hidden="1"/>
            <p:cNvSpPr>
              <a:spLocks noChangeShapeType="1"/>
            </p:cNvSpPr>
            <p:nvPr userDrawn="1"/>
          </p:nvSpPr>
          <p:spPr bwMode="auto">
            <a:xfrm rot="5400000" flipH="1">
              <a:off x="4913950" y="147784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5" name="Line 99" hidden="1"/>
            <p:cNvSpPr>
              <a:spLocks noChangeShapeType="1"/>
            </p:cNvSpPr>
            <p:nvPr userDrawn="1"/>
          </p:nvSpPr>
          <p:spPr bwMode="auto">
            <a:xfrm rot="5400000" flipH="1">
              <a:off x="4913950" y="1621862"/>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6" name="Line 99" hidden="1"/>
            <p:cNvSpPr>
              <a:spLocks noChangeShapeType="1"/>
            </p:cNvSpPr>
            <p:nvPr userDrawn="1"/>
          </p:nvSpPr>
          <p:spPr bwMode="auto">
            <a:xfrm rot="5400000" flipH="1">
              <a:off x="4913950" y="1765878"/>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7" name="Line 99" hidden="1"/>
            <p:cNvSpPr>
              <a:spLocks noChangeShapeType="1"/>
            </p:cNvSpPr>
            <p:nvPr userDrawn="1"/>
          </p:nvSpPr>
          <p:spPr bwMode="auto">
            <a:xfrm rot="5400000" flipH="1">
              <a:off x="4913950" y="190989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8" name="Line 99" hidden="1"/>
            <p:cNvSpPr>
              <a:spLocks noChangeShapeType="1"/>
            </p:cNvSpPr>
            <p:nvPr userDrawn="1"/>
          </p:nvSpPr>
          <p:spPr bwMode="auto">
            <a:xfrm rot="5400000" flipH="1">
              <a:off x="4913950" y="205391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9" name="Line 99" hidden="1"/>
            <p:cNvSpPr>
              <a:spLocks noChangeShapeType="1"/>
            </p:cNvSpPr>
            <p:nvPr userDrawn="1"/>
          </p:nvSpPr>
          <p:spPr bwMode="auto">
            <a:xfrm rot="5400000" flipH="1">
              <a:off x="4913950" y="-68239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0" name="Line 99" hidden="1"/>
            <p:cNvSpPr>
              <a:spLocks noChangeShapeType="1"/>
            </p:cNvSpPr>
            <p:nvPr userDrawn="1"/>
          </p:nvSpPr>
          <p:spPr bwMode="auto">
            <a:xfrm rot="5400000" flipH="1">
              <a:off x="4913950" y="-82641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1" name="Line 99" hidden="1"/>
            <p:cNvSpPr>
              <a:spLocks noChangeShapeType="1"/>
            </p:cNvSpPr>
            <p:nvPr userDrawn="1"/>
          </p:nvSpPr>
          <p:spPr bwMode="auto">
            <a:xfrm rot="5400000" flipH="1">
              <a:off x="4913950" y="-970425"/>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2" name="Line 99" hidden="1"/>
            <p:cNvSpPr>
              <a:spLocks noChangeShapeType="1"/>
            </p:cNvSpPr>
            <p:nvPr userDrawn="1"/>
          </p:nvSpPr>
          <p:spPr bwMode="auto">
            <a:xfrm rot="5400000" flipH="1">
              <a:off x="4913950" y="-1114441"/>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3" name="Line 99" hidden="1"/>
            <p:cNvSpPr>
              <a:spLocks noChangeShapeType="1"/>
            </p:cNvSpPr>
            <p:nvPr userDrawn="1"/>
          </p:nvSpPr>
          <p:spPr bwMode="auto">
            <a:xfrm rot="5400000" flipH="1">
              <a:off x="4913950" y="-1258457"/>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4" name="Line 99" hidden="1"/>
            <p:cNvSpPr>
              <a:spLocks noChangeShapeType="1"/>
            </p:cNvSpPr>
            <p:nvPr userDrawn="1"/>
          </p:nvSpPr>
          <p:spPr bwMode="auto">
            <a:xfrm rot="5400000" flipH="1">
              <a:off x="4913950" y="-1402473"/>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5" name="Line 99" hidden="1"/>
            <p:cNvSpPr>
              <a:spLocks noChangeShapeType="1"/>
            </p:cNvSpPr>
            <p:nvPr userDrawn="1"/>
          </p:nvSpPr>
          <p:spPr bwMode="auto">
            <a:xfrm rot="5400000" flipH="1">
              <a:off x="4913950" y="-1546489"/>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6" name="Line 99" hidden="1"/>
            <p:cNvSpPr>
              <a:spLocks noChangeShapeType="1"/>
            </p:cNvSpPr>
            <p:nvPr userDrawn="1"/>
          </p:nvSpPr>
          <p:spPr bwMode="auto">
            <a:xfrm rot="5400000" flipH="1">
              <a:off x="4913950" y="-1690505"/>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7" name="Line 99" hidden="1"/>
            <p:cNvSpPr>
              <a:spLocks noChangeShapeType="1"/>
            </p:cNvSpPr>
            <p:nvPr userDrawn="1"/>
          </p:nvSpPr>
          <p:spPr bwMode="auto">
            <a:xfrm rot="5400000" flipH="1">
              <a:off x="4913950" y="-1834521"/>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8" name="Line 99" hidden="1"/>
            <p:cNvSpPr>
              <a:spLocks noChangeShapeType="1"/>
            </p:cNvSpPr>
            <p:nvPr userDrawn="1"/>
          </p:nvSpPr>
          <p:spPr bwMode="auto">
            <a:xfrm rot="5400000" flipH="1">
              <a:off x="4913950" y="-1978537"/>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9" name="Line 99" hidden="1"/>
            <p:cNvSpPr>
              <a:spLocks noChangeShapeType="1"/>
            </p:cNvSpPr>
            <p:nvPr userDrawn="1"/>
          </p:nvSpPr>
          <p:spPr bwMode="auto">
            <a:xfrm rot="5400000" flipH="1">
              <a:off x="4913951" y="-2122554"/>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0" name="Line 99" hidden="1"/>
            <p:cNvSpPr>
              <a:spLocks noChangeShapeType="1"/>
            </p:cNvSpPr>
            <p:nvPr userDrawn="1"/>
          </p:nvSpPr>
          <p:spPr bwMode="auto">
            <a:xfrm rot="5400000" flipH="1">
              <a:off x="4913951" y="-2266570"/>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1" name="Line 99" hidden="1"/>
            <p:cNvSpPr>
              <a:spLocks noChangeShapeType="1"/>
            </p:cNvSpPr>
            <p:nvPr userDrawn="1"/>
          </p:nvSpPr>
          <p:spPr bwMode="auto">
            <a:xfrm rot="5400000" flipH="1">
              <a:off x="4913951" y="-2410587"/>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2" name="Line 99" hidden="1"/>
            <p:cNvSpPr>
              <a:spLocks noChangeShapeType="1"/>
            </p:cNvSpPr>
            <p:nvPr userDrawn="1"/>
          </p:nvSpPr>
          <p:spPr bwMode="auto">
            <a:xfrm rot="5400000" flipH="1">
              <a:off x="4913951" y="-2554603"/>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3" name="Line 99" hidden="1"/>
            <p:cNvSpPr>
              <a:spLocks noChangeShapeType="1"/>
            </p:cNvSpPr>
            <p:nvPr userDrawn="1"/>
          </p:nvSpPr>
          <p:spPr bwMode="auto">
            <a:xfrm rot="5400000" flipH="1">
              <a:off x="4913951" y="-2698619"/>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4" name="Line 99" hidden="1"/>
            <p:cNvSpPr>
              <a:spLocks noChangeShapeType="1"/>
            </p:cNvSpPr>
            <p:nvPr userDrawn="1"/>
          </p:nvSpPr>
          <p:spPr bwMode="auto">
            <a:xfrm rot="5400000" flipH="1">
              <a:off x="4913951" y="-2842635"/>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5" name="Line 99" hidden="1"/>
            <p:cNvSpPr>
              <a:spLocks noChangeShapeType="1"/>
            </p:cNvSpPr>
            <p:nvPr userDrawn="1"/>
          </p:nvSpPr>
          <p:spPr bwMode="auto">
            <a:xfrm rot="5400000" flipH="1">
              <a:off x="4913951" y="-2986651"/>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6" name="Line 99" hidden="1"/>
            <p:cNvSpPr>
              <a:spLocks noChangeShapeType="1"/>
            </p:cNvSpPr>
            <p:nvPr userDrawn="1"/>
          </p:nvSpPr>
          <p:spPr bwMode="auto">
            <a:xfrm rot="5400000" flipH="1">
              <a:off x="4913951" y="-3130667"/>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7" name="Line 99" hidden="1"/>
            <p:cNvSpPr>
              <a:spLocks noChangeShapeType="1"/>
            </p:cNvSpPr>
            <p:nvPr userDrawn="1"/>
          </p:nvSpPr>
          <p:spPr bwMode="auto">
            <a:xfrm>
              <a:off x="4913950" y="1189814"/>
              <a:ext cx="0" cy="5472608"/>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 name="正方形/長方形 336" hidden="1"/>
            <p:cNvSpPr>
              <a:spLocks noChangeArrowheads="1"/>
            </p:cNvSpPr>
            <p:nvPr userDrawn="1"/>
          </p:nvSpPr>
          <p:spPr bwMode="auto">
            <a:xfrm>
              <a:off x="449454" y="1189814"/>
              <a:ext cx="8928993" cy="5472608"/>
            </a:xfrm>
            <a:prstGeom prst="rect">
              <a:avLst/>
            </a:prstGeom>
            <a:noFill/>
            <a:ln w="9525">
              <a:solidFill>
                <a:srgbClr val="C0C0C0"/>
              </a:solidFill>
              <a:round/>
              <a:headEnd/>
              <a:tailEnd/>
            </a:ln>
            <a:extLst>
              <a:ext uri="{909E8E84-426E-40DD-AFC4-6F175D3DCCD1}">
                <a14:hiddenFill xmlns:a14="http://schemas.microsoft.com/office/drawing/2010/main">
                  <a:solidFill>
                    <a:srgbClr val="FFFFFF"/>
                  </a:solidFill>
                </a14:hiddenFill>
              </a:ext>
            </a:extLst>
          </p:spPr>
          <p:txBody>
            <a:bodyPr/>
            <a:lstStyle>
              <a:lvl1pPr defTabSz="987425">
                <a:defRPr kumimoji="1" sz="2000">
                  <a:solidFill>
                    <a:schemeClr val="tx1"/>
                  </a:solidFill>
                  <a:latin typeface="Calibri" panose="020F0502020204030204" pitchFamily="34" charset="0"/>
                  <a:ea typeface="ＭＳ Ｐゴシック" panose="020B0600070205080204" pitchFamily="50" charset="-128"/>
                </a:defRPr>
              </a:lvl1pPr>
              <a:lvl2pPr marL="742950" indent="-285750" defTabSz="987425">
                <a:defRPr kumimoji="1" sz="2000">
                  <a:solidFill>
                    <a:schemeClr val="tx1"/>
                  </a:solidFill>
                  <a:latin typeface="Calibri" panose="020F0502020204030204" pitchFamily="34" charset="0"/>
                  <a:ea typeface="ＭＳ Ｐゴシック" panose="020B0600070205080204" pitchFamily="50" charset="-128"/>
                </a:defRPr>
              </a:lvl2pPr>
              <a:lvl3pPr marL="1143000" indent="-228600" defTabSz="987425">
                <a:defRPr kumimoji="1" sz="2000">
                  <a:solidFill>
                    <a:schemeClr val="tx1"/>
                  </a:solidFill>
                  <a:latin typeface="Calibri" panose="020F0502020204030204" pitchFamily="34" charset="0"/>
                  <a:ea typeface="ＭＳ Ｐゴシック" panose="020B0600070205080204" pitchFamily="50" charset="-128"/>
                </a:defRPr>
              </a:lvl3pPr>
              <a:lvl4pPr marL="1600200" indent="-228600" defTabSz="987425">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87425">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defRPr/>
              </a:pPr>
              <a:endParaRPr lang="ja-JP" altLang="en-US" sz="1625"/>
            </a:p>
          </p:txBody>
        </p:sp>
        <p:sp>
          <p:nvSpPr>
            <p:cNvPr id="1129" name="Line 99" hidden="1"/>
            <p:cNvSpPr>
              <a:spLocks noChangeShapeType="1"/>
            </p:cNvSpPr>
            <p:nvPr userDrawn="1"/>
          </p:nvSpPr>
          <p:spPr bwMode="auto">
            <a:xfrm rot="5400000" flipH="1">
              <a:off x="4913950" y="-538377"/>
              <a:ext cx="0" cy="892899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sp>
        <p:nvSpPr>
          <p:cNvPr id="341" name="スライド番号プレースホルダ 5"/>
          <p:cNvSpPr>
            <a:spLocks noGrp="1"/>
          </p:cNvSpPr>
          <p:nvPr>
            <p:ph type="sldNum" sz="quarter" idx="4"/>
          </p:nvPr>
        </p:nvSpPr>
        <p:spPr>
          <a:xfrm>
            <a:off x="8551863" y="6497638"/>
            <a:ext cx="268287" cy="196850"/>
          </a:xfrm>
          <a:prstGeom prst="rect">
            <a:avLst/>
          </a:prstGeom>
        </p:spPr>
        <p:txBody>
          <a:bodyPr vert="horz" wrap="none" lIns="0" tIns="0" rIns="0" bIns="0" numCol="1" anchor="ctr" anchorCtr="0" compatLnSpc="1">
            <a:prstTxWarp prst="textNoShape">
              <a:avLst/>
            </a:prstTxWarp>
            <a:noAutofit/>
          </a:bodyPr>
          <a:lstStyle>
            <a:lvl1pPr algn="r" defTabSz="890588" eaLnBrk="1" hangingPunct="1">
              <a:defRPr sz="800">
                <a:solidFill>
                  <a:srgbClr val="000000"/>
                </a:solidFill>
                <a:latin typeface="Arial" pitchFamily="34" charset="0"/>
                <a:cs typeface="Arial" pitchFamily="34" charset="0"/>
              </a:defRPr>
            </a:lvl1pPr>
          </a:lstStyle>
          <a:p>
            <a:pPr>
              <a:defRPr/>
            </a:pPr>
            <a:fld id="{01DB4B61-871F-46FC-8432-75BFE044F9A2}" type="slidenum">
              <a:rPr lang="ja-JP" altLang="en-US"/>
              <a:pPr>
                <a:defRPr/>
              </a:pPr>
              <a:t>‹#›</a:t>
            </a:fld>
            <a:endParaRPr lang="ja-JP" altLang="en-US"/>
          </a:p>
        </p:txBody>
      </p:sp>
      <p:sp>
        <p:nvSpPr>
          <p:cNvPr id="1029" name="タイトル プレースホルダ 1"/>
          <p:cNvSpPr>
            <a:spLocks noGrp="1"/>
          </p:cNvSpPr>
          <p:nvPr>
            <p:ph type="title"/>
          </p:nvPr>
        </p:nvSpPr>
        <p:spPr bwMode="auto">
          <a:xfrm>
            <a:off x="508000" y="425450"/>
            <a:ext cx="8126413"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ja-JP" altLang="en-US"/>
              <a:t>マスタ タイトルの書式設定</a:t>
            </a:r>
          </a:p>
        </p:txBody>
      </p:sp>
      <p:sp>
        <p:nvSpPr>
          <p:cNvPr id="1030" name="テキスト プレースホルダー 1"/>
          <p:cNvSpPr>
            <a:spLocks noGrp="1"/>
          </p:cNvSpPr>
          <p:nvPr>
            <p:ph type="body" idx="1"/>
          </p:nvPr>
        </p:nvSpPr>
        <p:spPr bwMode="auto">
          <a:xfrm>
            <a:off x="628650" y="1403350"/>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 bg1="lt1" tx1="dk1" bg2="lt2" tx2="dk2" accent1="accent1" accent2="accent2" accent3="accent3" accent4="accent4" accent5="accent5" accent6="accent6" hlink="hlink" folHlink="folHlink"/>
  <p:sldLayoutIdLst>
    <p:sldLayoutId id="2147484519" r:id="rId1"/>
    <p:sldLayoutId id="2147484518" r:id="rId2"/>
    <p:sldLayoutId id="2147484520" r:id="rId3"/>
  </p:sldLayoutIdLst>
  <p:hf sldNum="0" hdr="0" ftr="0" dt="0"/>
  <p:txStyles>
    <p:titleStyle>
      <a:lvl1pPr algn="l" defTabSz="890588" rtl="0" eaLnBrk="0" fontAlgn="base" hangingPunct="0">
        <a:spcBef>
          <a:spcPct val="0"/>
        </a:spcBef>
        <a:spcAft>
          <a:spcPct val="0"/>
        </a:spcAft>
        <a:defRPr kumimoji="1" sz="2000" b="1" kern="1200">
          <a:solidFill>
            <a:srgbClr val="000000"/>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2pPr>
      <a:lvl3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3pPr>
      <a:lvl4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4pPr>
      <a:lvl5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5pPr>
      <a:lvl6pPr marL="390952"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6pPr>
      <a:lvl7pPr marL="781903"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7pPr>
      <a:lvl8pPr marL="1172855"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8pPr>
      <a:lvl9pPr marL="1563807"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9pPr>
    </p:titleStyle>
    <p:bodyStyle>
      <a:lvl1pPr algn="l" defTabSz="890588" rtl="0" eaLnBrk="0" fontAlgn="base" hangingPunct="0">
        <a:spcBef>
          <a:spcPct val="20000"/>
        </a:spcBef>
        <a:spcAft>
          <a:spcPct val="0"/>
        </a:spcAft>
        <a:defRPr kumimoji="1" lang="ja-JP" altLang="en-US" sz="1700" kern="1200">
          <a:solidFill>
            <a:srgbClr val="000000"/>
          </a:solidFill>
          <a:latin typeface="メイリオ" panose="020B0604030504040204" pitchFamily="50" charset="-128"/>
          <a:ea typeface="メイリオ" panose="020B0604030504040204" pitchFamily="50" charset="-128"/>
          <a:cs typeface="メイリオ" pitchFamily="50" charset="-128"/>
        </a:defRPr>
      </a:lvl1pPr>
      <a:lvl2pPr algn="l" defTabSz="890588" rtl="0" eaLnBrk="0" fontAlgn="base" hangingPunct="0">
        <a:spcBef>
          <a:spcPct val="20000"/>
        </a:spcBef>
        <a:spcAft>
          <a:spcPct val="0"/>
        </a:spcAft>
        <a:defRPr kumimoji="1" lang="ja-JP" altLang="en-US" sz="1600" kern="1200">
          <a:solidFill>
            <a:srgbClr val="000000"/>
          </a:solidFill>
          <a:latin typeface="メイリオ" panose="020B0604030504040204" pitchFamily="50" charset="-128"/>
          <a:ea typeface="メイリオ" panose="020B0604030504040204" pitchFamily="50" charset="-128"/>
          <a:cs typeface="メイリオ" pitchFamily="50" charset="-128"/>
        </a:defRPr>
      </a:lvl2pPr>
      <a:lvl3pPr marL="241300" algn="l" defTabSz="890588" rtl="0" eaLnBrk="0" fontAlgn="base" hangingPunct="0">
        <a:spcBef>
          <a:spcPct val="20000"/>
        </a:spcBef>
        <a:spcAft>
          <a:spcPct val="0"/>
        </a:spcAft>
        <a:defRPr kumimoji="1" lang="ja-JP" altLang="en-US" sz="1400" kern="1200">
          <a:solidFill>
            <a:srgbClr val="000000"/>
          </a:solidFill>
          <a:latin typeface="メイリオ" panose="020B0604030504040204" pitchFamily="50" charset="-128"/>
          <a:ea typeface="メイリオ" panose="020B0604030504040204" pitchFamily="50" charset="-128"/>
          <a:cs typeface="メイリオ" pitchFamily="50" charset="-128"/>
        </a:defRPr>
      </a:lvl3pPr>
      <a:lvl4pPr marL="401638" algn="l" defTabSz="890588" rtl="0" eaLnBrk="0" fontAlgn="base" hangingPunct="0">
        <a:spcBef>
          <a:spcPct val="20000"/>
        </a:spcBef>
        <a:spcAft>
          <a:spcPct val="0"/>
        </a:spcAft>
        <a:defRPr kumimoji="1" lang="ja-JP" altLang="en-US" sz="1200" kern="1200">
          <a:solidFill>
            <a:srgbClr val="000000"/>
          </a:solidFill>
          <a:latin typeface="メイリオ" panose="020B0604030504040204" pitchFamily="50" charset="-128"/>
          <a:ea typeface="メイリオ" panose="020B0604030504040204" pitchFamily="50" charset="-128"/>
          <a:cs typeface="メイリオ" pitchFamily="50" charset="-128"/>
        </a:defRPr>
      </a:lvl4pPr>
      <a:lvl5pPr marL="563563" algn="l" defTabSz="890588" rtl="0" eaLnBrk="0" fontAlgn="base" hangingPunct="0">
        <a:spcBef>
          <a:spcPct val="20000"/>
        </a:spcBef>
        <a:spcAft>
          <a:spcPct val="0"/>
        </a:spcAft>
        <a:defRPr kumimoji="1" lang="ja-JP" altLang="en-US" sz="1200" kern="1200">
          <a:solidFill>
            <a:srgbClr val="000000"/>
          </a:solidFill>
          <a:latin typeface="メイリオ" panose="020B0604030504040204" pitchFamily="50" charset="-128"/>
          <a:ea typeface="メイリオ" panose="020B0604030504040204" pitchFamily="50" charset="-128"/>
          <a:cs typeface="メイリオ" pitchFamily="50" charset="-128"/>
        </a:defRPr>
      </a:lvl5pPr>
      <a:lvl6pPr marL="2452770"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6pPr>
      <a:lvl7pPr marL="2898727"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7pPr>
      <a:lvl8pPr marL="3344685"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8pPr>
      <a:lvl9pPr marL="3790643"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9pPr>
    </p:bodyStyle>
    <p:otherStyle>
      <a:defPPr>
        <a:defRPr lang="ja-JP"/>
      </a:defPPr>
      <a:lvl1pPr marL="0" algn="l" defTabSz="891916" rtl="0" eaLnBrk="1" latinLnBrk="0" hangingPunct="1">
        <a:defRPr kumimoji="1" sz="1710" kern="1200">
          <a:solidFill>
            <a:schemeClr val="tx1"/>
          </a:solidFill>
          <a:latin typeface="+mn-lt"/>
          <a:ea typeface="+mn-ea"/>
          <a:cs typeface="+mn-cs"/>
        </a:defRPr>
      </a:lvl1pPr>
      <a:lvl2pPr marL="445958" algn="l" defTabSz="891916" rtl="0" eaLnBrk="1" latinLnBrk="0" hangingPunct="1">
        <a:defRPr kumimoji="1" sz="1710" kern="1200">
          <a:solidFill>
            <a:schemeClr val="tx1"/>
          </a:solidFill>
          <a:latin typeface="+mn-lt"/>
          <a:ea typeface="+mn-ea"/>
          <a:cs typeface="+mn-cs"/>
        </a:defRPr>
      </a:lvl2pPr>
      <a:lvl3pPr marL="891916" algn="l" defTabSz="891916" rtl="0" eaLnBrk="1" latinLnBrk="0" hangingPunct="1">
        <a:defRPr kumimoji="1" sz="1710" kern="1200">
          <a:solidFill>
            <a:schemeClr val="tx1"/>
          </a:solidFill>
          <a:latin typeface="+mn-lt"/>
          <a:ea typeface="+mn-ea"/>
          <a:cs typeface="+mn-cs"/>
        </a:defRPr>
      </a:lvl3pPr>
      <a:lvl4pPr marL="1337874" algn="l" defTabSz="891916" rtl="0" eaLnBrk="1" latinLnBrk="0" hangingPunct="1">
        <a:defRPr kumimoji="1" sz="1710" kern="1200">
          <a:solidFill>
            <a:schemeClr val="tx1"/>
          </a:solidFill>
          <a:latin typeface="+mn-lt"/>
          <a:ea typeface="+mn-ea"/>
          <a:cs typeface="+mn-cs"/>
        </a:defRPr>
      </a:lvl4pPr>
      <a:lvl5pPr marL="1783832" algn="l" defTabSz="891916" rtl="0" eaLnBrk="1" latinLnBrk="0" hangingPunct="1">
        <a:defRPr kumimoji="1" sz="1710" kern="1200">
          <a:solidFill>
            <a:schemeClr val="tx1"/>
          </a:solidFill>
          <a:latin typeface="+mn-lt"/>
          <a:ea typeface="+mn-ea"/>
          <a:cs typeface="+mn-cs"/>
        </a:defRPr>
      </a:lvl5pPr>
      <a:lvl6pPr marL="2229790" algn="l" defTabSz="891916" rtl="0" eaLnBrk="1" latinLnBrk="0" hangingPunct="1">
        <a:defRPr kumimoji="1" sz="1710" kern="1200">
          <a:solidFill>
            <a:schemeClr val="tx1"/>
          </a:solidFill>
          <a:latin typeface="+mn-lt"/>
          <a:ea typeface="+mn-ea"/>
          <a:cs typeface="+mn-cs"/>
        </a:defRPr>
      </a:lvl6pPr>
      <a:lvl7pPr marL="2675748" algn="l" defTabSz="891916" rtl="0" eaLnBrk="1" latinLnBrk="0" hangingPunct="1">
        <a:defRPr kumimoji="1" sz="1710" kern="1200">
          <a:solidFill>
            <a:schemeClr val="tx1"/>
          </a:solidFill>
          <a:latin typeface="+mn-lt"/>
          <a:ea typeface="+mn-ea"/>
          <a:cs typeface="+mn-cs"/>
        </a:defRPr>
      </a:lvl7pPr>
      <a:lvl8pPr marL="3121706" algn="l" defTabSz="891916" rtl="0" eaLnBrk="1" latinLnBrk="0" hangingPunct="1">
        <a:defRPr kumimoji="1" sz="1710" kern="1200">
          <a:solidFill>
            <a:schemeClr val="tx1"/>
          </a:solidFill>
          <a:latin typeface="+mn-lt"/>
          <a:ea typeface="+mn-ea"/>
          <a:cs typeface="+mn-cs"/>
        </a:defRPr>
      </a:lvl8pPr>
      <a:lvl9pPr marL="3567664" algn="l" defTabSz="891916" rtl="0" eaLnBrk="1" latinLnBrk="0" hangingPunct="1">
        <a:defRPr kumimoji="1" sz="171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ctrTitle"/>
          </p:nvPr>
        </p:nvSpPr>
        <p:spPr>
          <a:xfrm>
            <a:off x="539552" y="404664"/>
            <a:ext cx="8440672" cy="2016224"/>
          </a:xfrm>
        </p:spPr>
        <p:txBody>
          <a:bodyPr/>
          <a:lstStyle/>
          <a:p>
            <a:pPr indent="93663">
              <a:lnSpc>
                <a:spcPct val="150000"/>
              </a:lnSpc>
              <a:tabLst>
                <a:tab pos="627063" algn="l"/>
              </a:tabLst>
            </a:pPr>
            <a:r>
              <a:rPr kumimoji="0" lang="en-US" altLang="ja-JP" sz="3200" b="0" i="0" u="none" strike="noStrike" cap="none" normalizeH="0" baseline="0" dirty="0">
                <a:ln>
                  <a:noFill/>
                </a:ln>
                <a:solidFill>
                  <a:schemeClr val="tx1"/>
                </a:solidFill>
                <a:effectLst/>
                <a:latin typeface="Arial Unicode MS"/>
              </a:rPr>
              <a:t>【</a:t>
            </a:r>
            <a:r>
              <a:rPr kumimoji="0" lang="ja-JP" altLang="en-US" sz="2800" b="0" i="0" u="none" strike="noStrike" cap="none" normalizeH="0" baseline="0" dirty="0">
                <a:ln>
                  <a:noFill/>
                </a:ln>
                <a:solidFill>
                  <a:schemeClr val="tx1"/>
                </a:solidFill>
                <a:effectLst/>
                <a:latin typeface="Arial Unicode MS"/>
              </a:rPr>
              <a:t>第２回　士業顧問向け杜若オンラインサロン</a:t>
            </a:r>
            <a:r>
              <a:rPr kumimoji="0" lang="en-US" altLang="ja-JP" sz="2800" b="0" i="0" u="none" strike="noStrike" cap="none" normalizeH="0" baseline="0" dirty="0">
                <a:ln>
                  <a:noFill/>
                </a:ln>
                <a:solidFill>
                  <a:schemeClr val="tx1"/>
                </a:solidFill>
                <a:effectLst/>
                <a:latin typeface="Arial Unicode MS"/>
              </a:rPr>
              <a:t>】</a:t>
            </a:r>
            <a:r>
              <a:rPr kumimoji="0" lang="ja-JP" altLang="en-US" sz="2800" b="0" i="0" u="none" strike="noStrike" cap="none" normalizeH="0" baseline="0" dirty="0">
                <a:ln>
                  <a:noFill/>
                </a:ln>
                <a:solidFill>
                  <a:schemeClr val="tx1"/>
                </a:solidFill>
                <a:effectLst/>
                <a:latin typeface="Arial Unicode MS"/>
              </a:rPr>
              <a:t>　</a:t>
            </a:r>
            <a:br>
              <a:rPr kumimoji="0" lang="en-US" altLang="ja-JP" sz="2800" b="0" i="0" u="none" strike="noStrike" cap="none" normalizeH="0" baseline="0" dirty="0">
                <a:ln>
                  <a:noFill/>
                </a:ln>
                <a:solidFill>
                  <a:schemeClr val="tx1"/>
                </a:solidFill>
                <a:effectLst/>
                <a:latin typeface="Arial Unicode MS"/>
              </a:rPr>
            </a:br>
            <a:r>
              <a:rPr kumimoji="0" lang="ja-JP" altLang="en-US" sz="2800" b="0" i="0" u="none" strike="noStrike" cap="none" normalizeH="0" baseline="0" dirty="0">
                <a:ln>
                  <a:noFill/>
                </a:ln>
                <a:solidFill>
                  <a:schemeClr val="tx1"/>
                </a:solidFill>
                <a:effectLst/>
                <a:latin typeface="Arial Unicode MS"/>
              </a:rPr>
              <a:t>　</a:t>
            </a:r>
            <a:r>
              <a:rPr kumimoji="0" lang="ja-JP" altLang="en-US" sz="3200" b="0" i="0" u="none" strike="noStrike" cap="none" normalizeH="0" baseline="0" dirty="0">
                <a:ln>
                  <a:noFill/>
                </a:ln>
                <a:solidFill>
                  <a:schemeClr val="tx1"/>
                </a:solidFill>
                <a:effectLst/>
                <a:latin typeface="Arial Unicode MS"/>
              </a:rPr>
              <a:t>実際</a:t>
            </a:r>
            <a:r>
              <a:rPr kumimoji="0" lang="ja-JP" altLang="en-US" sz="3200" dirty="0">
                <a:solidFill>
                  <a:schemeClr val="tx1"/>
                </a:solidFill>
                <a:latin typeface="Arial Unicode MS"/>
              </a:rPr>
              <a:t>どうなの？テレワーク</a:t>
            </a:r>
            <a:br>
              <a:rPr kumimoji="0" lang="en-US" altLang="ja-JP" sz="3200" dirty="0">
                <a:solidFill>
                  <a:schemeClr val="tx1"/>
                </a:solidFill>
                <a:latin typeface="Arial Unicode MS"/>
              </a:rPr>
            </a:br>
            <a:r>
              <a:rPr kumimoji="0" lang="ja-JP" altLang="en-US" sz="3200" dirty="0">
                <a:solidFill>
                  <a:schemeClr val="tx1"/>
                </a:solidFill>
                <a:latin typeface="Arial Unicode MS"/>
              </a:rPr>
              <a:t>　　　～　テレワーク理想と現実の間　～</a:t>
            </a:r>
            <a:endParaRPr kumimoji="1" lang="ja-JP" altLang="en-US" sz="3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サブタイトル 13"/>
          <p:cNvSpPr txBox="1">
            <a:spLocks/>
          </p:cNvSpPr>
          <p:nvPr/>
        </p:nvSpPr>
        <p:spPr bwMode="auto">
          <a:xfrm>
            <a:off x="2700012" y="3055887"/>
            <a:ext cx="3888211" cy="131163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rmAutofit lnSpcReduction="10000"/>
          </a:bodyPr>
          <a:lstStyle>
            <a:lvl1pPr marL="0" indent="0" algn="l" defTabSz="890588" rtl="0" eaLnBrk="0" fontAlgn="base" hangingPunct="0">
              <a:lnSpc>
                <a:spcPct val="114000"/>
              </a:lnSpc>
              <a:spcBef>
                <a:spcPct val="0"/>
              </a:spcBef>
              <a:spcAft>
                <a:spcPct val="80000"/>
              </a:spcAft>
              <a:buNone/>
              <a:defRPr kumimoji="1" lang="ja-JP" altLang="en-US" sz="2052" b="0" kern="1200">
                <a:solidFill>
                  <a:srgbClr val="000000"/>
                </a:solidFill>
                <a:latin typeface="メイリオ" panose="020B0604030504040204" pitchFamily="50" charset="-128"/>
                <a:ea typeface="メイリオ" panose="020B0604030504040204" pitchFamily="50" charset="-128"/>
                <a:cs typeface="+mn-cs"/>
              </a:defRPr>
            </a:lvl1pPr>
            <a:lvl2pPr marL="445958" indent="0" algn="ctr" defTabSz="890588" rtl="0" eaLnBrk="0" fontAlgn="base" hangingPunct="0">
              <a:spcBef>
                <a:spcPct val="20000"/>
              </a:spcBef>
              <a:spcAft>
                <a:spcPct val="0"/>
              </a:spcAft>
              <a:buNone/>
              <a:defRPr kumimoji="1" lang="ja-JP" altLang="en-US" sz="16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2pPr>
            <a:lvl3pPr marL="891916" indent="0" algn="ctr" defTabSz="890588" rtl="0" eaLnBrk="0" fontAlgn="base" hangingPunct="0">
              <a:spcBef>
                <a:spcPct val="20000"/>
              </a:spcBef>
              <a:spcAft>
                <a:spcPct val="0"/>
              </a:spcAft>
              <a:buNone/>
              <a:defRPr kumimoji="1" lang="ja-JP" altLang="en-US" sz="14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3pPr>
            <a:lvl4pPr marL="1337874" indent="0" algn="ctr" defTabSz="890588" rtl="0" eaLnBrk="0" fontAlgn="base" hangingPunct="0">
              <a:spcBef>
                <a:spcPct val="20000"/>
              </a:spcBef>
              <a:spcAft>
                <a:spcPct val="0"/>
              </a:spcAft>
              <a:buNone/>
              <a:defRPr kumimoji="1" lang="ja-JP" altLang="en-US" sz="12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4pPr>
            <a:lvl5pPr marL="1783832" indent="0" algn="ctr" defTabSz="890588" rtl="0" eaLnBrk="0" fontAlgn="base" hangingPunct="0">
              <a:spcBef>
                <a:spcPct val="20000"/>
              </a:spcBef>
              <a:spcAft>
                <a:spcPct val="0"/>
              </a:spcAft>
              <a:buNone/>
              <a:defRPr kumimoji="1" lang="ja-JP" altLang="en-US" sz="12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5pPr>
            <a:lvl6pPr marL="2229790"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6pPr>
            <a:lvl7pPr marL="2675748"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7pPr>
            <a:lvl8pPr marL="3121706"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8pPr>
            <a:lvl9pPr marL="3567664"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9pPr>
          </a:lstStyle>
          <a:p>
            <a:pPr>
              <a:lnSpc>
                <a:spcPct val="100000"/>
              </a:lnSpc>
              <a:spcAft>
                <a:spcPts val="0"/>
              </a:spcAft>
            </a:pPr>
            <a:r>
              <a:rPr lang="zh-TW" altLang="en-US" sz="2800" dirty="0">
                <a:latin typeface="Meiryo UI" panose="020B0604030504040204" pitchFamily="50" charset="-128"/>
                <a:ea typeface="Meiryo UI" panose="020B0604030504040204" pitchFamily="50" charset="-128"/>
                <a:cs typeface="Meiryo UI" panose="020B0604030504040204" pitchFamily="50" charset="-128"/>
              </a:rPr>
              <a:t>杜若経営法律事務所</a:t>
            </a:r>
          </a:p>
          <a:p>
            <a:pPr>
              <a:spcAft>
                <a:spcPts val="0"/>
              </a:spcAft>
            </a:pPr>
            <a:r>
              <a:rPr lang="zh-TW" altLang="en-US" sz="2800" dirty="0">
                <a:latin typeface="Meiryo UI" panose="020B0604030504040204" pitchFamily="50" charset="-128"/>
                <a:ea typeface="Meiryo UI" panose="020B0604030504040204" pitchFamily="50" charset="-128"/>
                <a:cs typeface="Meiryo UI" panose="020B0604030504040204" pitchFamily="50" charset="-128"/>
              </a:rPr>
              <a:t> 弁護士　平野　　剛</a:t>
            </a:r>
            <a:endParaRPr lang="en-US" altLang="zh-TW" sz="2800" dirty="0">
              <a:latin typeface="Meiryo UI" panose="020B0604030504040204" pitchFamily="50" charset="-128"/>
              <a:ea typeface="Meiryo UI" panose="020B0604030504040204" pitchFamily="50" charset="-128"/>
              <a:cs typeface="Meiryo UI" panose="020B0604030504040204" pitchFamily="50" charset="-128"/>
            </a:endParaRPr>
          </a:p>
          <a:p>
            <a:pPr>
              <a:spcAft>
                <a:spcPts val="0"/>
              </a:spcAft>
            </a:pPr>
            <a:r>
              <a:rPr lang="ja-JP" altLang="en-US" sz="2800" dirty="0">
                <a:latin typeface="Meiryo UI" panose="020B0604030504040204" pitchFamily="50" charset="-128"/>
                <a:ea typeface="Meiryo UI" panose="020B0604030504040204" pitchFamily="50" charset="-128"/>
                <a:cs typeface="Meiryo UI" panose="020B0604030504040204" pitchFamily="50" charset="-128"/>
              </a:rPr>
              <a:t> 弁護士　岸田　鑑彦</a:t>
            </a:r>
            <a:endParaRPr lang="zh-TW" altLang="en-US" sz="2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サブタイトル 1"/>
          <p:cNvSpPr txBox="1">
            <a:spLocks/>
          </p:cNvSpPr>
          <p:nvPr/>
        </p:nvSpPr>
        <p:spPr bwMode="auto">
          <a:xfrm>
            <a:off x="2700012" y="2726483"/>
            <a:ext cx="86409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kumimoji="1" sz="2000">
                <a:solidFill>
                  <a:schemeClr val="tx1"/>
                </a:solidFill>
                <a:latin typeface="Calibri" pitchFamily="34" charset="0"/>
                <a:ea typeface="ＭＳ Ｐゴシック" charset="-128"/>
              </a:defRPr>
            </a:lvl1pPr>
            <a:lvl2pPr>
              <a:defRPr kumimoji="1" sz="2000">
                <a:solidFill>
                  <a:schemeClr val="tx1"/>
                </a:solidFill>
                <a:latin typeface="Calibri" pitchFamily="34" charset="0"/>
                <a:ea typeface="ＭＳ Ｐゴシック" charset="-128"/>
              </a:defRPr>
            </a:lvl2pPr>
            <a:lvl3pPr>
              <a:defRPr kumimoji="1" sz="2000">
                <a:solidFill>
                  <a:schemeClr val="tx1"/>
                </a:solidFill>
                <a:latin typeface="Calibri" pitchFamily="34" charset="0"/>
                <a:ea typeface="ＭＳ Ｐゴシック" charset="-128"/>
              </a:defRPr>
            </a:lvl3pPr>
            <a:lvl4pPr>
              <a:defRPr kumimoji="1" sz="2000">
                <a:solidFill>
                  <a:schemeClr val="tx1"/>
                </a:solidFill>
                <a:latin typeface="Calibri" pitchFamily="34" charset="0"/>
                <a:ea typeface="ＭＳ Ｐゴシック" charset="-128"/>
              </a:defRPr>
            </a:lvl4pPr>
            <a:lvl5pPr>
              <a:defRPr kumimoji="1" sz="2000">
                <a:solidFill>
                  <a:schemeClr val="tx1"/>
                </a:solidFill>
                <a:latin typeface="Calibri" pitchFamily="34" charset="0"/>
                <a:ea typeface="ＭＳ Ｐゴシック" charset="-128"/>
              </a:defRPr>
            </a:lvl5pPr>
            <a:lvl6pPr marL="2543175" defTabSz="1042988" fontAlgn="base">
              <a:spcBef>
                <a:spcPct val="0"/>
              </a:spcBef>
              <a:spcAft>
                <a:spcPct val="0"/>
              </a:spcAft>
              <a:defRPr kumimoji="1" sz="2000">
                <a:solidFill>
                  <a:schemeClr val="tx1"/>
                </a:solidFill>
                <a:latin typeface="Calibri" pitchFamily="34" charset="0"/>
                <a:ea typeface="ＭＳ Ｐゴシック" charset="-128"/>
              </a:defRPr>
            </a:lvl6pPr>
            <a:lvl7pPr marL="3000375" defTabSz="1042988" fontAlgn="base">
              <a:spcBef>
                <a:spcPct val="0"/>
              </a:spcBef>
              <a:spcAft>
                <a:spcPct val="0"/>
              </a:spcAft>
              <a:defRPr kumimoji="1" sz="2000">
                <a:solidFill>
                  <a:schemeClr val="tx1"/>
                </a:solidFill>
                <a:latin typeface="Calibri" pitchFamily="34" charset="0"/>
                <a:ea typeface="ＭＳ Ｐゴシック" charset="-128"/>
              </a:defRPr>
            </a:lvl7pPr>
            <a:lvl8pPr marL="3457575" defTabSz="1042988" fontAlgn="base">
              <a:spcBef>
                <a:spcPct val="0"/>
              </a:spcBef>
              <a:spcAft>
                <a:spcPct val="0"/>
              </a:spcAft>
              <a:defRPr kumimoji="1" sz="2000">
                <a:solidFill>
                  <a:schemeClr val="tx1"/>
                </a:solidFill>
                <a:latin typeface="Calibri" pitchFamily="34" charset="0"/>
                <a:ea typeface="ＭＳ Ｐゴシック" charset="-128"/>
              </a:defRPr>
            </a:lvl8pPr>
            <a:lvl9pPr marL="3914775" defTabSz="1042988" fontAlgn="base">
              <a:spcBef>
                <a:spcPct val="0"/>
              </a:spcBef>
              <a:spcAft>
                <a:spcPct val="0"/>
              </a:spcAft>
              <a:defRPr kumimoji="1" sz="2000">
                <a:solidFill>
                  <a:schemeClr val="tx1"/>
                </a:solidFill>
                <a:latin typeface="Calibri" pitchFamily="34" charset="0"/>
                <a:ea typeface="ＭＳ Ｐゴシック" charset="-128"/>
              </a:defRPr>
            </a:lvl9pPr>
          </a:lstStyle>
          <a:p>
            <a:pPr eaLnBrk="1" hangingPunct="1">
              <a:lnSpc>
                <a:spcPct val="110000"/>
              </a:lnSpc>
              <a:spcAft>
                <a:spcPct val="80000"/>
              </a:spcAft>
            </a:pPr>
            <a:r>
              <a:rPr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かきつばた</a:t>
            </a:r>
            <a:endParaRPr lang="zh-CN"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サブタイトル 1">
            <a:extLst>
              <a:ext uri="{FF2B5EF4-FFF2-40B4-BE49-F238E27FC236}">
                <a16:creationId xmlns:a16="http://schemas.microsoft.com/office/drawing/2014/main" id="{80D80F77-6ECF-40F8-8E35-ACB4B18655DF}"/>
              </a:ext>
            </a:extLst>
          </p:cNvPr>
          <p:cNvSpPr txBox="1">
            <a:spLocks/>
          </p:cNvSpPr>
          <p:nvPr/>
        </p:nvSpPr>
        <p:spPr bwMode="auto">
          <a:xfrm>
            <a:off x="1043608" y="4341731"/>
            <a:ext cx="6624736" cy="1863107"/>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l" defTabSz="890588" rtl="0" eaLnBrk="0" fontAlgn="base" hangingPunct="0">
              <a:lnSpc>
                <a:spcPct val="114000"/>
              </a:lnSpc>
              <a:spcBef>
                <a:spcPct val="0"/>
              </a:spcBef>
              <a:spcAft>
                <a:spcPct val="80000"/>
              </a:spcAft>
              <a:buNone/>
              <a:defRPr kumimoji="1" lang="ja-JP" altLang="en-US" sz="2000" b="0" kern="1200">
                <a:solidFill>
                  <a:schemeClr val="tx1"/>
                </a:solidFill>
                <a:latin typeface="Calibri" pitchFamily="34" charset="0"/>
                <a:ea typeface="ＭＳ Ｐゴシック" charset="-128"/>
                <a:cs typeface="+mn-cs"/>
              </a:defRPr>
            </a:lvl1pPr>
            <a:lvl2pPr marL="445958"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2pPr>
            <a:lvl3pPr marL="891916"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3pPr>
            <a:lvl4pPr marL="1337874"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4pPr>
            <a:lvl5pPr marL="1783832"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5pPr>
            <a:lvl6pPr marL="25431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6pPr>
            <a:lvl7pPr marL="30003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7pPr>
            <a:lvl8pPr marL="34575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8pPr>
            <a:lvl9pPr marL="39147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9pPr>
          </a:lstStyle>
          <a:p>
            <a:pPr eaLnBrk="1" hangingPunct="1">
              <a:lnSpc>
                <a:spcPct val="110000"/>
              </a:lnSpc>
              <a:spcBef>
                <a:spcPts val="600"/>
              </a:spcBef>
              <a:spcAft>
                <a:spcPts val="600"/>
              </a:spcAft>
            </a:pPr>
            <a:r>
              <a:rPr lang="ja-JP" altLang="en-US"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東京都千代田区九段北４－１－３　飛栄九段北ビル６階</a:t>
            </a:r>
          </a:p>
          <a:p>
            <a:pPr eaLnBrk="1" hangingPunct="1">
              <a:lnSpc>
                <a:spcPct val="110000"/>
              </a:lnSpc>
              <a:spcBef>
                <a:spcPts val="600"/>
              </a:spcBef>
              <a:spcAft>
                <a:spcPts val="600"/>
              </a:spcAft>
            </a:pPr>
            <a:r>
              <a:rPr lang="ja-JP" altLang="en-US"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ＴＥＬ：０３－３２８８－４９８１</a:t>
            </a:r>
          </a:p>
          <a:p>
            <a:pPr eaLnBrk="1" hangingPunct="1">
              <a:lnSpc>
                <a:spcPct val="110000"/>
              </a:lnSpc>
            </a:pPr>
            <a:endParaRPr lang="ja-JP" altLang="en-US" sz="2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10</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７．テレワークとフレックスタイムの活用</a:t>
            </a:r>
          </a:p>
        </p:txBody>
      </p:sp>
      <p:sp>
        <p:nvSpPr>
          <p:cNvPr id="7" name="コンテンツ プレースホルダー 37"/>
          <p:cNvSpPr txBox="1">
            <a:spLocks noGrp="1"/>
          </p:cNvSpPr>
          <p:nvPr>
            <p:ph idx="1"/>
          </p:nvPr>
        </p:nvSpPr>
        <p:spPr>
          <a:xfrm>
            <a:off x="628650" y="836464"/>
            <a:ext cx="7886700" cy="5904904"/>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600"/>
              </a:spcBef>
              <a:buClr>
                <a:srgbClr val="548DD4"/>
              </a:buClr>
              <a:defRPr/>
            </a:pPr>
            <a:r>
              <a:rPr lang="ja-JP" altLang="en-US" sz="1000" b="0" dirty="0">
                <a:latin typeface="Meiryo UI" panose="020B0604030504040204" pitchFamily="50" charset="-128"/>
                <a:ea typeface="Meiryo UI" panose="020B0604030504040204" pitchFamily="50" charset="-128"/>
              </a:rPr>
              <a:t>　</a:t>
            </a:r>
            <a:endParaRPr lang="en-US" altLang="ja-JP" sz="10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新ガイドラインでは、</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仕事と生活の調和、始業・終業時刻の柔軟な調整　など、</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メリットが強調されている</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が・・・</a:t>
            </a:r>
            <a:endParaRPr lang="en-US" altLang="ja-JP" sz="2200" b="0" dirty="0">
              <a:latin typeface="Meiryo UI" panose="020B0604030504040204" pitchFamily="50" charset="-128"/>
              <a:ea typeface="Meiryo UI" panose="020B0604030504040204" pitchFamily="50" charset="-128"/>
            </a:endParaRPr>
          </a:p>
          <a:p>
            <a:pPr marL="625475" indent="-358775">
              <a:spcBef>
                <a:spcPts val="1200"/>
              </a:spcBef>
              <a:buClr>
                <a:srgbClr val="548DD4"/>
              </a:buClr>
              <a:buFont typeface="Wingdings" panose="05000000000000000000" pitchFamily="2" charset="2"/>
              <a:buChar char="ü"/>
              <a:defRPr/>
            </a:pPr>
            <a:r>
              <a:rPr lang="ja-JP" altLang="en-US" sz="2200" b="0" dirty="0">
                <a:latin typeface="Meiryo UI" panose="020B0604030504040204" pitchFamily="50" charset="-128"/>
                <a:ea typeface="Meiryo UI" panose="020B0604030504040204" pitchFamily="50" charset="-128"/>
              </a:rPr>
              <a:t>コアタイム、フレキシブルタイムは労使協定で定める必要があり、変更する場合には協定変更の必要あり</a:t>
            </a:r>
            <a:endParaRPr lang="en-US" altLang="ja-JP" sz="2200" b="0" dirty="0">
              <a:latin typeface="Meiryo UI" panose="020B0604030504040204" pitchFamily="50" charset="-128"/>
              <a:ea typeface="Meiryo UI" panose="020B0604030504040204" pitchFamily="50" charset="-128"/>
            </a:endParaRPr>
          </a:p>
          <a:p>
            <a:pPr marL="536575">
              <a:spcBef>
                <a:spcPts val="1200"/>
              </a:spcBef>
              <a:buClr>
                <a:srgbClr val="548DD4"/>
              </a:buClr>
              <a:defRPr/>
            </a:pPr>
            <a:r>
              <a:rPr lang="ja-JP" altLang="en-US" sz="2000" b="0" dirty="0">
                <a:solidFill>
                  <a:srgbClr val="00B050"/>
                </a:solidFill>
                <a:latin typeface="Meiryo UI" panose="020B0604030504040204" pitchFamily="50" charset="-128"/>
                <a:ea typeface="Meiryo UI" panose="020B0604030504040204" pitchFamily="50" charset="-128"/>
              </a:rPr>
              <a:t>在宅日はコアタイムを設けず</a:t>
            </a:r>
            <a:r>
              <a:rPr lang="ja-JP" altLang="en-US" sz="2000" b="0" dirty="0">
                <a:latin typeface="Meiryo UI" panose="020B0604030504040204" pitchFamily="50" charset="-128"/>
                <a:ea typeface="Meiryo UI" panose="020B0604030504040204" pitchFamily="50" charset="-128"/>
              </a:rPr>
              <a:t>、</a:t>
            </a:r>
            <a:r>
              <a:rPr lang="ja-JP" altLang="en-US" sz="2000" b="0" dirty="0">
                <a:solidFill>
                  <a:srgbClr val="0070C0"/>
                </a:solidFill>
                <a:latin typeface="Meiryo UI" panose="020B0604030504040204" pitchFamily="50" charset="-128"/>
                <a:ea typeface="Meiryo UI" panose="020B0604030504040204" pitchFamily="50" charset="-128"/>
              </a:rPr>
              <a:t>出社を求める必要がある日はコアタイムを設ける</a:t>
            </a:r>
            <a:r>
              <a:rPr lang="ja-JP" altLang="en-US" sz="2000" b="0" dirty="0">
                <a:latin typeface="Meiryo UI" panose="020B0604030504040204" pitchFamily="50" charset="-128"/>
                <a:ea typeface="Meiryo UI" panose="020B0604030504040204" pitchFamily="50" charset="-128"/>
              </a:rPr>
              <a:t>という取扱いも可能とされている（新ガイドライン）</a:t>
            </a:r>
            <a:endParaRPr lang="en-US" altLang="ja-JP" sz="2000" b="0" dirty="0">
              <a:latin typeface="Meiryo UI" panose="020B0604030504040204" pitchFamily="50" charset="-128"/>
              <a:ea typeface="Meiryo UI" panose="020B0604030504040204" pitchFamily="50" charset="-128"/>
            </a:endParaRPr>
          </a:p>
          <a:p>
            <a:pPr marL="625475" indent="-358775">
              <a:spcBef>
                <a:spcPts val="1200"/>
              </a:spcBef>
              <a:buClr>
                <a:srgbClr val="548DD4"/>
              </a:buClr>
              <a:buFont typeface="Wingdings" panose="05000000000000000000" pitchFamily="2" charset="2"/>
              <a:buChar char="ü"/>
              <a:defRPr/>
            </a:pPr>
            <a:endParaRPr lang="en-US" altLang="ja-JP" sz="2200" b="0" dirty="0">
              <a:latin typeface="Meiryo UI" panose="020B0604030504040204" pitchFamily="50" charset="-128"/>
              <a:ea typeface="Meiryo UI" panose="020B0604030504040204" pitchFamily="50" charset="-128"/>
            </a:endParaRPr>
          </a:p>
          <a:p>
            <a:pPr marL="625475" indent="-358775">
              <a:spcBef>
                <a:spcPts val="1200"/>
              </a:spcBef>
              <a:buClr>
                <a:srgbClr val="548DD4"/>
              </a:buClr>
              <a:buFont typeface="Wingdings" panose="05000000000000000000" pitchFamily="2" charset="2"/>
              <a:buChar char="ü"/>
              <a:defRPr/>
            </a:pPr>
            <a:r>
              <a:rPr lang="ja-JP" altLang="en-US" sz="2200" b="0" dirty="0">
                <a:latin typeface="Meiryo UI" panose="020B0604030504040204" pitchFamily="50" charset="-128"/>
                <a:ea typeface="Meiryo UI" panose="020B0604030504040204" pitchFamily="50" charset="-128"/>
              </a:rPr>
              <a:t>労働時間の「みなし」ではないので、始業・終業時刻を含めた労働時間を把握する必要あり</a:t>
            </a:r>
            <a:endParaRPr lang="en-US" altLang="ja-JP" sz="2200" b="0" dirty="0">
              <a:latin typeface="Meiryo UI" panose="020B0604030504040204" pitchFamily="50" charset="-128"/>
              <a:ea typeface="Meiryo UI" panose="020B0604030504040204" pitchFamily="50" charset="-128"/>
            </a:endParaRPr>
          </a:p>
          <a:p>
            <a:pPr marL="625475" indent="-358775">
              <a:spcBef>
                <a:spcPts val="1200"/>
              </a:spcBef>
              <a:buClr>
                <a:srgbClr val="548DD4"/>
              </a:buClr>
              <a:buFont typeface="Wingdings" panose="05000000000000000000" pitchFamily="2" charset="2"/>
              <a:buChar char="ü"/>
              <a:defRPr/>
            </a:pPr>
            <a:r>
              <a:rPr lang="ja-JP" altLang="en-US" sz="2200" b="0" dirty="0">
                <a:latin typeface="Meiryo UI" panose="020B0604030504040204" pitchFamily="50" charset="-128"/>
                <a:ea typeface="Meiryo UI" panose="020B0604030504040204" pitchFamily="50" charset="-128"/>
              </a:rPr>
              <a:t>出席義務を負うオンライン会議は、コアタイム内に行う必要あり</a:t>
            </a:r>
            <a:endParaRPr lang="en-US" altLang="ja-JP" sz="2200" b="0" dirty="0">
              <a:latin typeface="Meiryo UI" panose="020B0604030504040204" pitchFamily="50" charset="-128"/>
              <a:ea typeface="Meiryo UI" panose="020B0604030504040204" pitchFamily="50" charset="-128"/>
            </a:endParaRPr>
          </a:p>
          <a:p>
            <a:pPr marL="266700">
              <a:spcBef>
                <a:spcPts val="1200"/>
              </a:spcBef>
              <a:buClr>
                <a:srgbClr val="548DD4"/>
              </a:buClr>
              <a:defRPr/>
            </a:pPr>
            <a:r>
              <a:rPr lang="ja-JP" altLang="en-US" sz="2200" b="0" dirty="0">
                <a:latin typeface="Meiryo UI" panose="020B0604030504040204" pitchFamily="50" charset="-128"/>
                <a:ea typeface="Meiryo UI" panose="020B0604030504040204" pitchFamily="50" charset="-128"/>
              </a:rPr>
              <a:t>　　・・・任意であれば、フレキシブルタイム内でも可能か？</a:t>
            </a:r>
            <a:endParaRPr lang="en-US" altLang="ja-JP" sz="2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85534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11</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８．テレワークに関する費用の負担をどうするか</a:t>
            </a:r>
          </a:p>
        </p:txBody>
      </p:sp>
      <p:sp>
        <p:nvSpPr>
          <p:cNvPr id="7" name="コンテンツ プレースホルダー 37"/>
          <p:cNvSpPr txBox="1">
            <a:spLocks noGrp="1"/>
          </p:cNvSpPr>
          <p:nvPr>
            <p:ph idx="1"/>
          </p:nvPr>
        </p:nvSpPr>
        <p:spPr>
          <a:xfrm>
            <a:off x="628650" y="1124744"/>
            <a:ext cx="7886700" cy="5616624"/>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新ガイドラインでは、労使で話し合ってルールを定め、就業規則等において規定しておくことが望ましいとされている。（労基法</a:t>
            </a:r>
            <a:r>
              <a:rPr lang="en-US" altLang="ja-JP" sz="2200" b="0" dirty="0">
                <a:latin typeface="Meiryo UI" panose="020B0604030504040204" pitchFamily="50" charset="-128"/>
                <a:ea typeface="Meiryo UI" panose="020B0604030504040204" pitchFamily="50" charset="-128"/>
              </a:rPr>
              <a:t>89</a:t>
            </a:r>
            <a:r>
              <a:rPr lang="ja-JP" altLang="en-US" sz="2200" b="0" dirty="0">
                <a:latin typeface="Meiryo UI" panose="020B0604030504040204" pitchFamily="50" charset="-128"/>
                <a:ea typeface="Meiryo UI" panose="020B0604030504040204" pitchFamily="50" charset="-128"/>
              </a:rPr>
              <a:t>条</a:t>
            </a:r>
            <a:r>
              <a:rPr lang="en-US" altLang="ja-JP" sz="2200" b="0" dirty="0">
                <a:latin typeface="Meiryo UI" panose="020B0604030504040204" pitchFamily="50" charset="-128"/>
                <a:ea typeface="Meiryo UI" panose="020B0604030504040204" pitchFamily="50" charset="-128"/>
              </a:rPr>
              <a:t>5</a:t>
            </a:r>
            <a:r>
              <a:rPr lang="ja-JP" altLang="en-US" sz="2200" b="0" dirty="0">
                <a:latin typeface="Meiryo UI" panose="020B0604030504040204" pitchFamily="50" charset="-128"/>
                <a:ea typeface="Meiryo UI" panose="020B0604030504040204" pitchFamily="50" charset="-128"/>
              </a:rPr>
              <a:t>号）</a:t>
            </a:r>
            <a:endParaRPr lang="en-US" altLang="ja-JP" sz="22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n"/>
              <a:defRPr/>
            </a:pPr>
            <a:endParaRPr lang="en-US" altLang="ja-JP" sz="18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n"/>
              <a:defRPr/>
            </a:pPr>
            <a:r>
              <a:rPr lang="ja-JP" altLang="en-US" sz="2200" b="0" dirty="0">
                <a:latin typeface="Meiryo UI" panose="020B0604030504040204" pitchFamily="50" charset="-128"/>
                <a:ea typeface="Meiryo UI" panose="020B0604030504040204" pitchFamily="50" charset="-128"/>
              </a:rPr>
              <a:t>テレワーク導入時におけるイニシャルコスト（通信機器等）</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基本的に、本来は会社が負担すべきもの</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就業規則に、全て労働者の負担とする旨の定めをしたとしても、合理性（労契法７条）を欠く場面が多いのではないか？</a:t>
            </a:r>
            <a:endParaRPr lang="en-US" altLang="ja-JP" sz="20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0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n"/>
              <a:defRPr/>
            </a:pPr>
            <a:r>
              <a:rPr lang="ja-JP" altLang="en-US" sz="2200" b="0" dirty="0">
                <a:latin typeface="Meiryo UI" panose="020B0604030504040204" pitchFamily="50" charset="-128"/>
                <a:ea typeface="Meiryo UI" panose="020B0604030504040204" pitchFamily="50" charset="-128"/>
              </a:rPr>
              <a:t>ランニングコスト</a:t>
            </a:r>
            <a:endParaRPr lang="en-US" altLang="ja-JP" sz="2200" b="0" dirty="0">
              <a:latin typeface="Meiryo UI" panose="020B0604030504040204" pitchFamily="50" charset="-128"/>
              <a:ea typeface="Meiryo UI" panose="020B0604030504040204" pitchFamily="50" charset="-128"/>
            </a:endParaRPr>
          </a:p>
          <a:p>
            <a:pPr marL="625475" indent="-358775">
              <a:spcBef>
                <a:spcPts val="1200"/>
              </a:spcBef>
              <a:buClr>
                <a:srgbClr val="548DD4"/>
              </a:buClr>
              <a:buFont typeface="Wingdings" panose="05000000000000000000" pitchFamily="2" charset="2"/>
              <a:buChar char="ü"/>
              <a:defRPr/>
            </a:pPr>
            <a:r>
              <a:rPr lang="ja-JP" altLang="en-US" sz="2200" b="0" dirty="0">
                <a:latin typeface="Meiryo UI" panose="020B0604030504040204" pitchFamily="50" charset="-128"/>
                <a:ea typeface="Meiryo UI" panose="020B0604030504040204" pitchFamily="50" charset="-128"/>
              </a:rPr>
              <a:t>光熱水等は、会社が負担するとしても定額の費用支給以外は、なかなか想定しにくい。</a:t>
            </a:r>
            <a:endParaRPr lang="en-US" altLang="ja-JP" sz="2200" b="0" dirty="0">
              <a:latin typeface="Meiryo UI" panose="020B0604030504040204" pitchFamily="50" charset="-128"/>
              <a:ea typeface="Meiryo UI" panose="020B0604030504040204" pitchFamily="50" charset="-128"/>
            </a:endParaRPr>
          </a:p>
          <a:p>
            <a:pPr marL="625475" indent="-358775">
              <a:spcBef>
                <a:spcPts val="1200"/>
              </a:spcBef>
              <a:buClr>
                <a:srgbClr val="548DD4"/>
              </a:buClr>
              <a:buFont typeface="Wingdings" panose="05000000000000000000" pitchFamily="2" charset="2"/>
              <a:buChar char="ü"/>
              <a:defRPr/>
            </a:pPr>
            <a:r>
              <a:rPr lang="ja-JP" altLang="en-US" sz="2200" b="0" dirty="0">
                <a:latin typeface="Meiryo UI" panose="020B0604030504040204" pitchFamily="50" charset="-128"/>
                <a:ea typeface="Meiryo UI" panose="020B0604030504040204" pitchFamily="50" charset="-128"/>
              </a:rPr>
              <a:t>物品については、実費精算、定額手当支給の双方があり得る。</a:t>
            </a:r>
            <a:endParaRPr lang="en-US" altLang="ja-JP" sz="2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88375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12</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９．私傷病を抱える労働者からの在宅勤務の希望</a:t>
            </a:r>
          </a:p>
        </p:txBody>
      </p:sp>
      <p:sp>
        <p:nvSpPr>
          <p:cNvPr id="7" name="コンテンツ プレースホルダー 37"/>
          <p:cNvSpPr txBox="1">
            <a:spLocks noGrp="1"/>
          </p:cNvSpPr>
          <p:nvPr>
            <p:ph idx="1"/>
          </p:nvPr>
        </p:nvSpPr>
        <p:spPr>
          <a:xfrm>
            <a:off x="628650" y="1052737"/>
            <a:ext cx="7886700" cy="5688631"/>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1200"/>
              </a:spcBef>
              <a:buClr>
                <a:srgbClr val="548DD4"/>
              </a:buClr>
              <a:defRPr/>
            </a:pPr>
            <a:r>
              <a:rPr lang="ja-JP" altLang="en-US" sz="1000" b="0" dirty="0">
                <a:latin typeface="Meiryo UI" panose="020B0604030504040204" pitchFamily="50" charset="-128"/>
                <a:ea typeface="Meiryo UI" panose="020B0604030504040204" pitchFamily="50" charset="-128"/>
              </a:rPr>
              <a:t>　</a:t>
            </a:r>
            <a:r>
              <a:rPr lang="ja-JP" altLang="en-US" sz="2200" b="0" dirty="0">
                <a:latin typeface="Meiryo UI" panose="020B0604030504040204" pitchFamily="50" charset="-128"/>
                <a:ea typeface="Meiryo UI" panose="020B0604030504040204" pitchFamily="50" charset="-128"/>
              </a:rPr>
              <a:t>＜テレワークにおける原則＞</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契約や規程で定めていない限り、基本的に労働者が在宅勤務を請求する権利はない。</a:t>
            </a:r>
            <a:endParaRPr lang="en-US" altLang="ja-JP" sz="2200" b="0" dirty="0">
              <a:latin typeface="Meiryo UI" panose="020B0604030504040204" pitchFamily="50" charset="-128"/>
              <a:ea typeface="Meiryo UI" panose="020B0604030504040204" pitchFamily="50" charset="-128"/>
            </a:endParaRPr>
          </a:p>
          <a:p>
            <a:pPr>
              <a:spcBef>
                <a:spcPts val="0"/>
              </a:spcBef>
              <a:buClr>
                <a:srgbClr val="548DD4"/>
              </a:buClr>
              <a:defRPr/>
            </a:pP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＜「労務の提供」における原則＞</a:t>
            </a:r>
            <a:endParaRPr lang="en-US" altLang="ja-JP" sz="2200" b="0" dirty="0">
              <a:latin typeface="Meiryo UI" panose="020B0604030504040204" pitchFamily="50" charset="-128"/>
              <a:ea typeface="Meiryo UI" panose="020B0604030504040204" pitchFamily="50" charset="-128"/>
            </a:endParaRPr>
          </a:p>
          <a:p>
            <a:pPr marL="358775">
              <a:spcBef>
                <a:spcPts val="600"/>
              </a:spcBef>
              <a:buClr>
                <a:srgbClr val="548DD4"/>
              </a:buClr>
              <a:defRPr/>
            </a:pPr>
            <a:r>
              <a:rPr lang="ja-JP" altLang="en-US" sz="2200" b="0" dirty="0">
                <a:solidFill>
                  <a:srgbClr val="0070C0"/>
                </a:solidFill>
                <a:latin typeface="Meiryo UI" panose="020B0604030504040204" pitchFamily="50" charset="-128"/>
                <a:ea typeface="Meiryo UI" panose="020B0604030504040204" pitchFamily="50" charset="-128"/>
              </a:rPr>
              <a:t>①</a:t>
            </a:r>
            <a:r>
              <a:rPr lang="ja-JP" altLang="en-US" sz="2200" b="0" dirty="0">
                <a:latin typeface="Meiryo UI" panose="020B0604030504040204" pitchFamily="50" charset="-128"/>
                <a:ea typeface="Meiryo UI" panose="020B0604030504040204" pitchFamily="50" charset="-128"/>
              </a:rPr>
              <a:t>　従前従事していた業務を通常通り遂行できるかが問題</a:t>
            </a:r>
            <a:endParaRPr lang="en-US" altLang="ja-JP" sz="2200" b="0" dirty="0">
              <a:latin typeface="Meiryo UI" panose="020B0604030504040204" pitchFamily="50" charset="-128"/>
              <a:ea typeface="Meiryo UI" panose="020B0604030504040204" pitchFamily="50" charset="-128"/>
            </a:endParaRPr>
          </a:p>
          <a:p>
            <a:pPr marL="893763" indent="-534988">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　従前、在宅勤務で運用していた部署であれば、在宅勤務で当該業務をできるが問題</a:t>
            </a:r>
            <a:endParaRPr lang="en-US" altLang="ja-JP" sz="2200" b="0" dirty="0">
              <a:latin typeface="Meiryo UI" panose="020B0604030504040204" pitchFamily="50" charset="-128"/>
              <a:ea typeface="Meiryo UI" panose="020B0604030504040204" pitchFamily="50" charset="-128"/>
            </a:endParaRPr>
          </a:p>
          <a:p>
            <a:pPr marL="623888" indent="-265113">
              <a:spcBef>
                <a:spcPts val="1200"/>
              </a:spcBef>
              <a:buClr>
                <a:srgbClr val="548DD4"/>
              </a:buClr>
              <a:defRPr/>
            </a:pPr>
            <a:r>
              <a:rPr lang="ja-JP" altLang="en-US" sz="2200" b="0" dirty="0">
                <a:solidFill>
                  <a:srgbClr val="0070C0"/>
                </a:solidFill>
                <a:latin typeface="Meiryo UI" panose="020B0604030504040204" pitchFamily="50" charset="-128"/>
                <a:ea typeface="Meiryo UI" panose="020B0604030504040204" pitchFamily="50" charset="-128"/>
              </a:rPr>
              <a:t>②</a:t>
            </a:r>
            <a:r>
              <a:rPr lang="ja-JP" altLang="en-US" sz="22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契約上、職種や業務内容が特定されていない場合で、</a:t>
            </a:r>
            <a:endParaRPr lang="en-US" altLang="ja-JP" sz="2000" b="0" dirty="0">
              <a:latin typeface="Meiryo UI" panose="020B0604030504040204" pitchFamily="50" charset="-128"/>
              <a:ea typeface="Meiryo UI" panose="020B0604030504040204" pitchFamily="50" charset="-128"/>
            </a:endParaRPr>
          </a:p>
          <a:p>
            <a:pPr marL="623888" indent="-265113">
              <a:spcBef>
                <a:spcPts val="600"/>
              </a:spcBef>
              <a:buClr>
                <a:srgbClr val="548DD4"/>
              </a:buClr>
              <a:defRPr/>
            </a:pPr>
            <a:r>
              <a:rPr lang="en-US" altLang="ja-JP" sz="20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当該労働者が</a:t>
            </a:r>
            <a:r>
              <a:rPr lang="ja-JP" altLang="en-US" sz="2000" b="0" dirty="0">
                <a:solidFill>
                  <a:srgbClr val="FF0000"/>
                </a:solidFill>
                <a:latin typeface="Meiryo UI" panose="020B0604030504040204" pitchFamily="50" charset="-128"/>
                <a:ea typeface="Meiryo UI" panose="020B0604030504040204" pitchFamily="50" charset="-128"/>
              </a:rPr>
              <a:t>配置される現実的可能性</a:t>
            </a:r>
            <a:r>
              <a:rPr lang="ja-JP" altLang="en-US" sz="2000" b="0" dirty="0">
                <a:latin typeface="Meiryo UI" panose="020B0604030504040204" pitchFamily="50" charset="-128"/>
                <a:ea typeface="Meiryo UI" panose="020B0604030504040204" pitchFamily="50" charset="-128"/>
              </a:rPr>
              <a:t>のある業務の</a:t>
            </a:r>
            <a:r>
              <a:rPr lang="ja-JP" altLang="en-US" sz="2000" b="0" dirty="0">
                <a:solidFill>
                  <a:srgbClr val="FF0000"/>
                </a:solidFill>
                <a:latin typeface="Meiryo UI" panose="020B0604030504040204" pitchFamily="50" charset="-128"/>
                <a:ea typeface="Meiryo UI" panose="020B0604030504040204" pitchFamily="50" charset="-128"/>
              </a:rPr>
              <a:t>労務提供可能</a:t>
            </a:r>
            <a:r>
              <a:rPr lang="ja-JP" altLang="en-US" sz="2000" b="0" dirty="0">
                <a:latin typeface="Meiryo UI" panose="020B0604030504040204" pitchFamily="50" charset="-128"/>
                <a:ea typeface="Meiryo UI" panose="020B0604030504040204" pitchFamily="50" charset="-128"/>
              </a:rPr>
              <a:t>で、</a:t>
            </a:r>
            <a:endParaRPr lang="en-US" altLang="ja-JP" sz="2000" b="0" dirty="0">
              <a:latin typeface="Meiryo UI" panose="020B0604030504040204" pitchFamily="50" charset="-128"/>
              <a:ea typeface="Meiryo UI" panose="020B0604030504040204" pitchFamily="50" charset="-128"/>
            </a:endParaRPr>
          </a:p>
          <a:p>
            <a:pPr marL="623888" indent="-265113">
              <a:spcBef>
                <a:spcPts val="600"/>
              </a:spcBef>
              <a:buClr>
                <a:srgbClr val="548DD4"/>
              </a:buClr>
              <a:defRPr/>
            </a:pPr>
            <a:r>
              <a:rPr lang="en-US" altLang="ja-JP" sz="20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その提供を</a:t>
            </a:r>
            <a:r>
              <a:rPr lang="ja-JP" altLang="en-US" sz="2000" b="0" dirty="0">
                <a:solidFill>
                  <a:srgbClr val="FF0000"/>
                </a:solidFill>
                <a:latin typeface="Meiryo UI" panose="020B0604030504040204" pitchFamily="50" charset="-128"/>
                <a:ea typeface="Meiryo UI" panose="020B0604030504040204" pitchFamily="50" charset="-128"/>
              </a:rPr>
              <a:t>申し出</a:t>
            </a:r>
            <a:r>
              <a:rPr lang="ja-JP" altLang="en-US" sz="2000" b="0" dirty="0">
                <a:latin typeface="Meiryo UI" panose="020B0604030504040204" pitchFamily="50" charset="-128"/>
                <a:ea typeface="Meiryo UI" panose="020B0604030504040204" pitchFamily="50" charset="-128"/>
              </a:rPr>
              <a:t>ている場合は、　「労務の提供」　あり</a:t>
            </a:r>
            <a:endParaRPr lang="en-US" altLang="ja-JP" sz="2000" b="0" dirty="0">
              <a:latin typeface="Meiryo UI" panose="020B0604030504040204" pitchFamily="50" charset="-128"/>
              <a:ea typeface="Meiryo UI" panose="020B0604030504040204" pitchFamily="50" charset="-128"/>
            </a:endParaRPr>
          </a:p>
          <a:p>
            <a:pPr marL="893763" indent="-534988">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　　社内で在宅勤務を運用している部署があり、その部署での在宅勤務を希望された場合（在宅勤務であれば可との診断書あり）、応じなければならないか？</a:t>
            </a:r>
            <a:endParaRPr lang="en-US" altLang="ja-JP" sz="2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26467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2</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１．テレワーク新ガイドライン</a:t>
            </a:r>
          </a:p>
        </p:txBody>
      </p:sp>
      <p:sp>
        <p:nvSpPr>
          <p:cNvPr id="7" name="コンテンツ プレースホルダー 37"/>
          <p:cNvSpPr txBox="1">
            <a:spLocks noGrp="1"/>
          </p:cNvSpPr>
          <p:nvPr>
            <p:ph idx="1"/>
          </p:nvPr>
        </p:nvSpPr>
        <p:spPr>
          <a:xfrm>
            <a:off x="628650" y="1058019"/>
            <a:ext cx="8208912" cy="5596253"/>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　</a:t>
            </a:r>
            <a:r>
              <a:rPr lang="en-US" altLang="ja-JP" sz="2400" b="0" dirty="0">
                <a:latin typeface="Meiryo UI" panose="020B0604030504040204" pitchFamily="50" charset="-128"/>
                <a:ea typeface="Meiryo UI" panose="020B0604030504040204" pitchFamily="50" charset="-128"/>
              </a:rPr>
              <a:t>R3</a:t>
            </a:r>
            <a:r>
              <a:rPr lang="ja-JP" altLang="en-US" sz="2400" b="0" dirty="0">
                <a:latin typeface="Meiryo UI" panose="020B0604030504040204" pitchFamily="50" charset="-128"/>
                <a:ea typeface="Meiryo UI" panose="020B0604030504040204" pitchFamily="50" charset="-128"/>
              </a:rPr>
              <a:t>年</a:t>
            </a:r>
            <a:r>
              <a:rPr lang="en-US" altLang="ja-JP" sz="2400" b="0" dirty="0">
                <a:latin typeface="Meiryo UI" panose="020B0604030504040204" pitchFamily="50" charset="-128"/>
                <a:ea typeface="Meiryo UI" panose="020B0604030504040204" pitchFamily="50" charset="-128"/>
              </a:rPr>
              <a:t>3</a:t>
            </a:r>
            <a:r>
              <a:rPr lang="ja-JP" altLang="en-US" sz="2400" b="0" dirty="0">
                <a:latin typeface="Meiryo UI" panose="020B0604030504040204" pitchFamily="50" charset="-128"/>
                <a:ea typeface="Meiryo UI" panose="020B0604030504040204" pitchFamily="50" charset="-128"/>
              </a:rPr>
              <a:t>月</a:t>
            </a:r>
            <a:r>
              <a:rPr lang="en-US" altLang="ja-JP" sz="2400" b="0" dirty="0">
                <a:latin typeface="Meiryo UI" panose="020B0604030504040204" pitchFamily="50" charset="-128"/>
                <a:ea typeface="Meiryo UI" panose="020B0604030504040204" pitchFamily="50" charset="-128"/>
              </a:rPr>
              <a:t>25</a:t>
            </a:r>
            <a:r>
              <a:rPr lang="ja-JP" altLang="en-US" sz="2400" b="0" dirty="0">
                <a:latin typeface="Meiryo UI" panose="020B0604030504040204" pitchFamily="50" charset="-128"/>
                <a:ea typeface="Meiryo UI" panose="020B0604030504040204" pitchFamily="50" charset="-128"/>
              </a:rPr>
              <a:t>日公表</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「テレワークの適切な導入及び実施の推進のためのガイドライン」</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（以下、「新ガイドライン」）</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指針やガイドラインと呼ばれるものには、法的拘束力のあるものから、個別の法的根拠に基づかない行政のメッセージまで、様々なものがある。</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＜具体例＞</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400" b="0" dirty="0">
              <a:latin typeface="Meiryo UI" panose="020B0604030504040204" pitchFamily="50" charset="-128"/>
              <a:ea typeface="Meiryo UI" panose="020B0604030504040204" pitchFamily="50" charset="-128"/>
            </a:endParaRPr>
          </a:p>
        </p:txBody>
      </p:sp>
      <p:graphicFrame>
        <p:nvGraphicFramePr>
          <p:cNvPr id="2" name="表 2">
            <a:extLst>
              <a:ext uri="{FF2B5EF4-FFF2-40B4-BE49-F238E27FC236}">
                <a16:creationId xmlns:a16="http://schemas.microsoft.com/office/drawing/2014/main" id="{DC8A2D0E-F3DD-451D-8042-E5888A9264F6}"/>
              </a:ext>
            </a:extLst>
          </p:cNvPr>
          <p:cNvGraphicFramePr>
            <a:graphicFrameLocks noGrp="1"/>
          </p:cNvGraphicFramePr>
          <p:nvPr>
            <p:extLst>
              <p:ext uri="{D42A27DB-BD31-4B8C-83A1-F6EECF244321}">
                <p14:modId xmlns:p14="http://schemas.microsoft.com/office/powerpoint/2010/main" val="2568137198"/>
              </p:ext>
            </p:extLst>
          </p:nvPr>
        </p:nvGraphicFramePr>
        <p:xfrm>
          <a:off x="611560" y="4005064"/>
          <a:ext cx="7992889" cy="2475848"/>
        </p:xfrm>
        <a:graphic>
          <a:graphicData uri="http://schemas.openxmlformats.org/drawingml/2006/table">
            <a:tbl>
              <a:tblPr firstRow="1" bandRow="1">
                <a:tableStyleId>{5C22544A-7EE6-4342-B048-85BDC9FD1C3A}</a:tableStyleId>
              </a:tblPr>
              <a:tblGrid>
                <a:gridCol w="4312229">
                  <a:extLst>
                    <a:ext uri="{9D8B030D-6E8A-4147-A177-3AD203B41FA5}">
                      <a16:colId xmlns:a16="http://schemas.microsoft.com/office/drawing/2014/main" val="2122616301"/>
                    </a:ext>
                  </a:extLst>
                </a:gridCol>
                <a:gridCol w="2188952">
                  <a:extLst>
                    <a:ext uri="{9D8B030D-6E8A-4147-A177-3AD203B41FA5}">
                      <a16:colId xmlns:a16="http://schemas.microsoft.com/office/drawing/2014/main" val="585127758"/>
                    </a:ext>
                  </a:extLst>
                </a:gridCol>
                <a:gridCol w="1491708">
                  <a:extLst>
                    <a:ext uri="{9D8B030D-6E8A-4147-A177-3AD203B41FA5}">
                      <a16:colId xmlns:a16="http://schemas.microsoft.com/office/drawing/2014/main" val="1795207240"/>
                    </a:ext>
                  </a:extLst>
                </a:gridCol>
              </a:tblGrid>
              <a:tr h="429625">
                <a:tc>
                  <a:txBody>
                    <a:bodyPr/>
                    <a:lstStyle/>
                    <a:p>
                      <a:endParaRPr kumimoji="1" lang="ja-JP" altLang="en-US" dirty="0"/>
                    </a:p>
                  </a:txBody>
                  <a:tcPr/>
                </a:tc>
                <a:tc>
                  <a:txBody>
                    <a:bodyPr/>
                    <a:lstStyle/>
                    <a:p>
                      <a:pPr algn="ctr"/>
                      <a:r>
                        <a:rPr kumimoji="1" lang="ja-JP" altLang="en-US" sz="2000" dirty="0"/>
                        <a:t>個別の法的根拠</a:t>
                      </a:r>
                    </a:p>
                  </a:txBody>
                  <a:tcPr anchor="ctr"/>
                </a:tc>
                <a:tc>
                  <a:txBody>
                    <a:bodyPr/>
                    <a:lstStyle/>
                    <a:p>
                      <a:pPr algn="ctr"/>
                      <a:r>
                        <a:rPr kumimoji="1" lang="ja-JP" altLang="en-US" sz="2000" dirty="0"/>
                        <a:t>法的拘束力</a:t>
                      </a:r>
                    </a:p>
                  </a:txBody>
                  <a:tcPr anchor="ctr"/>
                </a:tc>
                <a:extLst>
                  <a:ext uri="{0D108BD9-81ED-4DB2-BD59-A6C34878D82A}">
                    <a16:rowId xmlns:a16="http://schemas.microsoft.com/office/drawing/2014/main" val="1250685448"/>
                  </a:ext>
                </a:extLst>
              </a:tr>
              <a:tr h="776856">
                <a:tc>
                  <a:txBody>
                    <a:bodyPr/>
                    <a:lstStyle/>
                    <a:p>
                      <a:pPr marL="0" marR="0" lvl="0" indent="0" algn="l" defTabSz="891916" rtl="0" eaLnBrk="1" fontAlgn="auto" latinLnBrk="0" hangingPunct="1">
                        <a:lnSpc>
                          <a:spcPct val="100000"/>
                        </a:lnSpc>
                        <a:spcBef>
                          <a:spcPts val="0"/>
                        </a:spcBef>
                        <a:spcAft>
                          <a:spcPts val="0"/>
                        </a:spcAft>
                        <a:buClrTx/>
                        <a:buSzTx/>
                        <a:buFontTx/>
                        <a:buNone/>
                        <a:tabLst/>
                        <a:defRPr/>
                      </a:pPr>
                      <a:r>
                        <a:rPr lang="ja-JP" altLang="en-US" sz="2000" b="0" dirty="0">
                          <a:latin typeface="Meiryo UI" panose="020B0604030504040204" pitchFamily="50" charset="-128"/>
                          <a:ea typeface="Meiryo UI" panose="020B0604030504040204" pitchFamily="50" charset="-128"/>
                        </a:rPr>
                        <a:t>いわゆるパワハラ指針</a:t>
                      </a:r>
                      <a:endParaRPr lang="en-US" altLang="ja-JP" sz="2000" b="0" dirty="0">
                        <a:latin typeface="Meiryo UI" panose="020B0604030504040204" pitchFamily="50" charset="-128"/>
                        <a:ea typeface="Meiryo UI" panose="020B0604030504040204" pitchFamily="50" charset="-128"/>
                      </a:endParaRPr>
                    </a:p>
                    <a:p>
                      <a:pPr marL="0" marR="0" lvl="0" indent="0" algn="l" defTabSz="891916" rtl="0" eaLnBrk="1" fontAlgn="auto" latinLnBrk="0" hangingPunct="1">
                        <a:lnSpc>
                          <a:spcPct val="100000"/>
                        </a:lnSpc>
                        <a:spcBef>
                          <a:spcPts val="0"/>
                        </a:spcBef>
                        <a:spcAft>
                          <a:spcPts val="0"/>
                        </a:spcAft>
                        <a:buClrTx/>
                        <a:buSzTx/>
                        <a:buFontTx/>
                        <a:buNone/>
                        <a:tabLst/>
                        <a:defRPr/>
                      </a:pPr>
                      <a:r>
                        <a:rPr lang="ja-JP" altLang="en-US" sz="1800" b="0" dirty="0">
                          <a:latin typeface="Meiryo UI" panose="020B0604030504040204" pitchFamily="50" charset="-128"/>
                          <a:ea typeface="Meiryo UI" panose="020B0604030504040204" pitchFamily="50" charset="-128"/>
                        </a:rPr>
                        <a:t>（</a:t>
                      </a:r>
                      <a:r>
                        <a:rPr lang="en-US" altLang="ja-JP" sz="1800" b="0" dirty="0">
                          <a:latin typeface="Meiryo UI" panose="020B0604030504040204" pitchFamily="50" charset="-128"/>
                          <a:ea typeface="Meiryo UI" panose="020B0604030504040204" pitchFamily="50" charset="-128"/>
                        </a:rPr>
                        <a:t>R2.1.15</a:t>
                      </a:r>
                      <a:r>
                        <a:rPr lang="ja-JP" altLang="en-US" sz="1800" b="0" dirty="0">
                          <a:latin typeface="Meiryo UI" panose="020B0604030504040204" pitchFamily="50" charset="-128"/>
                          <a:ea typeface="Meiryo UI" panose="020B0604030504040204" pitchFamily="50" charset="-128"/>
                        </a:rPr>
                        <a:t>厚労告示第</a:t>
                      </a:r>
                      <a:r>
                        <a:rPr lang="en-US" altLang="ja-JP" sz="1800" b="0" dirty="0">
                          <a:latin typeface="Meiryo UI" panose="020B0604030504040204" pitchFamily="50" charset="-128"/>
                          <a:ea typeface="Meiryo UI" panose="020B0604030504040204" pitchFamily="50" charset="-128"/>
                        </a:rPr>
                        <a:t>5</a:t>
                      </a:r>
                      <a:r>
                        <a:rPr lang="ja-JP" altLang="en-US" sz="1800" b="0" dirty="0">
                          <a:latin typeface="Meiryo UI" panose="020B0604030504040204" pitchFamily="50" charset="-128"/>
                          <a:ea typeface="Meiryo UI" panose="020B0604030504040204" pitchFamily="50" charset="-128"/>
                        </a:rPr>
                        <a:t>号）</a:t>
                      </a:r>
                      <a:endParaRPr kumimoji="1" lang="ja-JP" altLang="en-US" dirty="0"/>
                    </a:p>
                  </a:txBody>
                  <a:tcPr anchor="ctr"/>
                </a:tc>
                <a:tc>
                  <a:txBody>
                    <a:bodyPr/>
                    <a:lstStyle/>
                    <a:p>
                      <a:r>
                        <a:rPr kumimoji="1" lang="ja-JP" altLang="en-US" dirty="0"/>
                        <a:t>労働施策総合推進法</a:t>
                      </a:r>
                      <a:r>
                        <a:rPr kumimoji="1" lang="en-US" altLang="ja-JP" dirty="0"/>
                        <a:t>30</a:t>
                      </a:r>
                      <a:r>
                        <a:rPr kumimoji="1" lang="ja-JP" altLang="en-US" dirty="0"/>
                        <a:t>条の</a:t>
                      </a:r>
                      <a:r>
                        <a:rPr kumimoji="1" lang="en-US" altLang="ja-JP" dirty="0"/>
                        <a:t>2</a:t>
                      </a:r>
                      <a:r>
                        <a:rPr kumimoji="1" lang="ja-JP" altLang="en-US" dirty="0"/>
                        <a:t>第</a:t>
                      </a:r>
                      <a:r>
                        <a:rPr kumimoji="1" lang="en-US" altLang="ja-JP" dirty="0"/>
                        <a:t>3</a:t>
                      </a:r>
                      <a:r>
                        <a:rPr kumimoji="1" lang="ja-JP" altLang="en-US" dirty="0"/>
                        <a:t>項</a:t>
                      </a:r>
                    </a:p>
                  </a:txBody>
                  <a:tcPr anchor="ctr"/>
                </a:tc>
                <a:tc>
                  <a:txBody>
                    <a:bodyPr/>
                    <a:lstStyle/>
                    <a:p>
                      <a:pPr algn="ctr"/>
                      <a:r>
                        <a:rPr kumimoji="1" lang="ja-JP" altLang="en-US" sz="2000" dirty="0"/>
                        <a:t>あり</a:t>
                      </a:r>
                    </a:p>
                  </a:txBody>
                  <a:tcPr anchor="ctr"/>
                </a:tc>
                <a:extLst>
                  <a:ext uri="{0D108BD9-81ED-4DB2-BD59-A6C34878D82A}">
                    <a16:rowId xmlns:a16="http://schemas.microsoft.com/office/drawing/2014/main" val="3046270584"/>
                  </a:ext>
                </a:extLst>
              </a:tr>
              <a:tr h="812167">
                <a:tc>
                  <a:txBody>
                    <a:bodyPr/>
                    <a:lstStyle/>
                    <a:p>
                      <a:pPr marL="0" marR="0" lvl="0" indent="0" algn="l" defTabSz="891916" rtl="0" eaLnBrk="1" fontAlgn="auto" latinLnBrk="0" hangingPunct="1">
                        <a:lnSpc>
                          <a:spcPct val="100000"/>
                        </a:lnSpc>
                        <a:spcBef>
                          <a:spcPts val="0"/>
                        </a:spcBef>
                        <a:spcAft>
                          <a:spcPts val="0"/>
                        </a:spcAft>
                        <a:buClrTx/>
                        <a:buSzTx/>
                        <a:buFontTx/>
                        <a:buNone/>
                        <a:tabLst/>
                        <a:defRPr/>
                      </a:pPr>
                      <a:r>
                        <a:rPr lang="ja-JP" altLang="en-US" sz="2000" b="0" dirty="0">
                          <a:latin typeface="Meiryo UI" panose="020B0604030504040204" pitchFamily="50" charset="-128"/>
                          <a:ea typeface="Meiryo UI" panose="020B0604030504040204" pitchFamily="50" charset="-128"/>
                        </a:rPr>
                        <a:t>いわゆる同一労働・同一賃金ガイドライン</a:t>
                      </a:r>
                      <a:r>
                        <a:rPr lang="ja-JP" altLang="en-US" sz="1600" b="0" dirty="0">
                          <a:latin typeface="Meiryo UI" panose="020B0604030504040204" pitchFamily="50" charset="-128"/>
                          <a:ea typeface="Meiryo UI" panose="020B0604030504040204" pitchFamily="50" charset="-128"/>
                        </a:rPr>
                        <a:t>（</a:t>
                      </a:r>
                      <a:r>
                        <a:rPr lang="en-US" altLang="ja-JP" sz="1800" b="0" dirty="0">
                          <a:latin typeface="Meiryo UI" panose="020B0604030504040204" pitchFamily="50" charset="-128"/>
                          <a:ea typeface="Meiryo UI" panose="020B0604030504040204" pitchFamily="50" charset="-128"/>
                        </a:rPr>
                        <a:t>H30.12.28</a:t>
                      </a:r>
                      <a:r>
                        <a:rPr lang="ja-JP" altLang="en-US" sz="1800" b="0" dirty="0">
                          <a:latin typeface="Meiryo UI" panose="020B0604030504040204" pitchFamily="50" charset="-128"/>
                          <a:ea typeface="Meiryo UI" panose="020B0604030504040204" pitchFamily="50" charset="-128"/>
                        </a:rPr>
                        <a:t>厚労告示第</a:t>
                      </a:r>
                      <a:r>
                        <a:rPr lang="en-US" altLang="ja-JP" sz="1800" b="0" dirty="0">
                          <a:latin typeface="Meiryo UI" panose="020B0604030504040204" pitchFamily="50" charset="-128"/>
                          <a:ea typeface="Meiryo UI" panose="020B0604030504040204" pitchFamily="50" charset="-128"/>
                        </a:rPr>
                        <a:t>430</a:t>
                      </a:r>
                      <a:r>
                        <a:rPr lang="ja-JP" altLang="en-US" sz="1800" b="0" dirty="0">
                          <a:latin typeface="Meiryo UI" panose="020B0604030504040204" pitchFamily="50" charset="-128"/>
                          <a:ea typeface="Meiryo UI" panose="020B0604030504040204" pitchFamily="50" charset="-128"/>
                        </a:rPr>
                        <a:t>号）</a:t>
                      </a:r>
                      <a:endParaRPr kumimoji="1" lang="ja-JP" altLang="en-US" dirty="0"/>
                    </a:p>
                  </a:txBody>
                  <a:tcPr anchor="ctr"/>
                </a:tc>
                <a:tc>
                  <a:txBody>
                    <a:bodyPr/>
                    <a:lstStyle/>
                    <a:p>
                      <a:r>
                        <a:rPr kumimoji="1" lang="ja-JP" altLang="en-US" dirty="0"/>
                        <a:t>パート・有期労働法</a:t>
                      </a:r>
                      <a:r>
                        <a:rPr kumimoji="1" lang="en-US" altLang="ja-JP" dirty="0"/>
                        <a:t>15</a:t>
                      </a:r>
                      <a:r>
                        <a:rPr kumimoji="1" lang="ja-JP" altLang="en-US" dirty="0"/>
                        <a:t>条１項</a:t>
                      </a:r>
                    </a:p>
                  </a:txBody>
                  <a:tcPr anchor="ctr"/>
                </a:tc>
                <a:tc>
                  <a:txBody>
                    <a:bodyPr/>
                    <a:lstStyle/>
                    <a:p>
                      <a:pPr algn="ctr"/>
                      <a:r>
                        <a:rPr kumimoji="1" lang="ja-JP" altLang="en-US" sz="2000" dirty="0"/>
                        <a:t>なし</a:t>
                      </a:r>
                    </a:p>
                  </a:txBody>
                  <a:tcPr anchor="ctr"/>
                </a:tc>
                <a:extLst>
                  <a:ext uri="{0D108BD9-81ED-4DB2-BD59-A6C34878D82A}">
                    <a16:rowId xmlns:a16="http://schemas.microsoft.com/office/drawing/2014/main" val="2028500148"/>
                  </a:ext>
                </a:extLst>
              </a:tr>
              <a:tr h="429625">
                <a:tc>
                  <a:txBody>
                    <a:bodyPr/>
                    <a:lstStyle/>
                    <a:p>
                      <a:pPr marL="0" marR="0" lvl="0" indent="0" algn="l" defTabSz="891916" rtl="0" eaLnBrk="1" fontAlgn="auto" latinLnBrk="0" hangingPunct="1">
                        <a:lnSpc>
                          <a:spcPct val="100000"/>
                        </a:lnSpc>
                        <a:spcBef>
                          <a:spcPts val="0"/>
                        </a:spcBef>
                        <a:spcAft>
                          <a:spcPts val="0"/>
                        </a:spcAft>
                        <a:buClrTx/>
                        <a:buSzTx/>
                        <a:buFontTx/>
                        <a:buNone/>
                        <a:tabLst/>
                        <a:defRPr/>
                      </a:pPr>
                      <a:r>
                        <a:rPr lang="ja-JP" altLang="en-US" sz="2400" b="0" dirty="0">
                          <a:latin typeface="Meiryo UI" panose="020B0604030504040204" pitchFamily="50" charset="-128"/>
                          <a:ea typeface="Meiryo UI" panose="020B0604030504040204" pitchFamily="50" charset="-128"/>
                        </a:rPr>
                        <a:t>テレワーク新ガイドライン</a:t>
                      </a:r>
                      <a:endParaRPr kumimoji="1" lang="ja-JP" altLang="en-US" sz="2000" dirty="0"/>
                    </a:p>
                  </a:txBody>
                  <a:tcPr anchor="ctr"/>
                </a:tc>
                <a:tc>
                  <a:txBody>
                    <a:bodyPr/>
                    <a:lstStyle/>
                    <a:p>
                      <a:pPr algn="ctr"/>
                      <a:r>
                        <a:rPr kumimoji="1" lang="ja-JP" altLang="en-US" sz="2000" dirty="0"/>
                        <a:t>なし</a:t>
                      </a:r>
                    </a:p>
                  </a:txBody>
                  <a:tcPr anchor="ctr"/>
                </a:tc>
                <a:tc>
                  <a:txBody>
                    <a:bodyPr/>
                    <a:lstStyle/>
                    <a:p>
                      <a:pPr algn="ctr"/>
                      <a:r>
                        <a:rPr kumimoji="1" lang="ja-JP" altLang="en-US" sz="2000" dirty="0"/>
                        <a:t>なし</a:t>
                      </a:r>
                    </a:p>
                  </a:txBody>
                  <a:tcPr anchor="ctr"/>
                </a:tc>
                <a:extLst>
                  <a:ext uri="{0D108BD9-81ED-4DB2-BD59-A6C34878D82A}">
                    <a16:rowId xmlns:a16="http://schemas.microsoft.com/office/drawing/2014/main" val="407762089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3</a:t>
            </a:fld>
            <a:endParaRPr lang="en-US" altLang="ja-JP" sz="1800" dirty="0">
              <a:solidFill>
                <a:schemeClr val="tx1"/>
              </a:solidFill>
              <a:latin typeface="Calibri" pitchFamily="34" charset="0"/>
              <a:ea typeface="ＭＳ Ｐゴシック" pitchFamily="50" charset="-128"/>
            </a:endParaRPr>
          </a:p>
        </p:txBody>
      </p:sp>
      <p:sp>
        <p:nvSpPr>
          <p:cNvPr id="7" name="コンテンツ プレースホルダー 37"/>
          <p:cNvSpPr txBox="1">
            <a:spLocks noGrp="1"/>
          </p:cNvSpPr>
          <p:nvPr>
            <p:ph idx="1"/>
          </p:nvPr>
        </p:nvSpPr>
        <p:spPr>
          <a:xfrm>
            <a:off x="628650" y="797756"/>
            <a:ext cx="7886700" cy="5943611"/>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600"/>
              </a:spcBef>
              <a:buClr>
                <a:srgbClr val="548DD4"/>
              </a:buClr>
              <a:defRPr/>
            </a:pPr>
            <a:r>
              <a:rPr lang="ja-JP" altLang="en-US" sz="1000" b="0" dirty="0">
                <a:latin typeface="Meiryo UI" panose="020B0604030504040204" pitchFamily="50" charset="-128"/>
                <a:ea typeface="Meiryo UI" panose="020B0604030504040204" pitchFamily="50" charset="-128"/>
              </a:rPr>
              <a:t>　</a:t>
            </a:r>
            <a:endParaRPr lang="en-US" altLang="ja-JP" sz="10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　</a:t>
            </a:r>
            <a:r>
              <a:rPr lang="en-US" altLang="ja-JP" sz="2400" b="0" dirty="0">
                <a:latin typeface="Meiryo UI" panose="020B0604030504040204" pitchFamily="50" charset="-128"/>
                <a:ea typeface="Meiryo UI" panose="020B0604030504040204" pitchFamily="50" charset="-128"/>
              </a:rPr>
              <a:t>【</a:t>
            </a:r>
            <a:r>
              <a:rPr lang="ja-JP" altLang="en-US" sz="2400" b="0" dirty="0">
                <a:latin typeface="Meiryo UI" panose="020B0604030504040204" pitchFamily="50" charset="-128"/>
                <a:ea typeface="Meiryo UI" panose="020B0604030504040204" pitchFamily="50" charset="-128"/>
              </a:rPr>
              <a:t>旧ガイドラインとの主な違い</a:t>
            </a:r>
            <a:r>
              <a:rPr lang="en-US" altLang="ja-JP" sz="2400" b="0" dirty="0">
                <a:latin typeface="Meiryo UI" panose="020B0604030504040204" pitchFamily="50" charset="-128"/>
                <a:ea typeface="Meiryo UI" panose="020B0604030504040204" pitchFamily="50" charset="-128"/>
              </a:rPr>
              <a:t>】</a:t>
            </a:r>
          </a:p>
          <a:p>
            <a:pPr marL="342900" indent="-342900">
              <a:spcBef>
                <a:spcPts val="600"/>
              </a:spcBef>
              <a:buClr>
                <a:srgbClr val="548DD4"/>
              </a:buClr>
              <a:buFont typeface="Wingdings" panose="05000000000000000000" pitchFamily="2" charset="2"/>
              <a:buChar char="l"/>
              <a:defRPr/>
            </a:pPr>
            <a:r>
              <a:rPr lang="ja-JP" altLang="en-US" sz="2400" b="0" dirty="0">
                <a:latin typeface="Meiryo UI" panose="020B0604030504040204" pitchFamily="50" charset="-128"/>
                <a:ea typeface="Meiryo UI" panose="020B0604030504040204" pitchFamily="50" charset="-128"/>
              </a:rPr>
              <a:t>「導入及び実施の</a:t>
            </a:r>
            <a:r>
              <a:rPr lang="ja-JP" altLang="en-US" sz="2400" dirty="0">
                <a:solidFill>
                  <a:srgbClr val="FF0000"/>
                </a:solidFill>
                <a:latin typeface="Meiryo UI" panose="020B0604030504040204" pitchFamily="50" charset="-128"/>
                <a:ea typeface="Meiryo UI" panose="020B0604030504040204" pitchFamily="50" charset="-128"/>
              </a:rPr>
              <a:t>推進</a:t>
            </a:r>
            <a:r>
              <a:rPr lang="ja-JP" altLang="en-US" sz="2400" b="0" dirty="0">
                <a:latin typeface="Meiryo UI" panose="020B0604030504040204" pitchFamily="50" charset="-128"/>
                <a:ea typeface="Meiryo UI" panose="020B0604030504040204" pitchFamily="50" charset="-128"/>
              </a:rPr>
              <a:t>」を強く意識した構成</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18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l"/>
              <a:defRPr/>
            </a:pPr>
            <a:r>
              <a:rPr lang="ja-JP" altLang="en-US" sz="2400" b="0" dirty="0">
                <a:latin typeface="Meiryo UI" panose="020B0604030504040204" pitchFamily="50" charset="-128"/>
                <a:ea typeface="Meiryo UI" panose="020B0604030504040204" pitchFamily="50" charset="-128"/>
              </a:rPr>
              <a:t>法的評価に踏み込んだ記述を大きく削除・簡略化</a:t>
            </a:r>
            <a:endParaRPr lang="en-US" altLang="ja-JP" sz="2400" b="0" dirty="0">
              <a:latin typeface="Meiryo UI" panose="020B0604030504040204" pitchFamily="50" charset="-128"/>
              <a:ea typeface="Meiryo UI" panose="020B0604030504040204" pitchFamily="50" charset="-128"/>
            </a:endParaRPr>
          </a:p>
          <a:p>
            <a:pPr marL="342900" indent="-73025">
              <a:spcBef>
                <a:spcPts val="600"/>
              </a:spcBef>
              <a:buClr>
                <a:srgbClr val="548DD4"/>
              </a:buClr>
              <a:buFont typeface="Wingdings" panose="05000000000000000000" pitchFamily="2" charset="2"/>
              <a:buChar char="ü"/>
              <a:defRPr/>
            </a:pPr>
            <a:r>
              <a:rPr lang="ja-JP" altLang="en-US" sz="24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具体的な場面において、労働時間に該当するか否かの記述をカット</a:t>
            </a:r>
            <a:endParaRPr lang="en-US" altLang="ja-JP" sz="2000" b="0" dirty="0">
              <a:latin typeface="Meiryo UI" panose="020B0604030504040204" pitchFamily="50" charset="-128"/>
              <a:ea typeface="Meiryo UI" panose="020B0604030504040204" pitchFamily="50" charset="-128"/>
            </a:endParaRPr>
          </a:p>
          <a:p>
            <a:pPr marL="342900" indent="-73025">
              <a:spcBef>
                <a:spcPts val="600"/>
              </a:spcBef>
              <a:buClr>
                <a:srgbClr val="548DD4"/>
              </a:buClr>
              <a:buFont typeface="Wingdings" panose="05000000000000000000" pitchFamily="2" charset="2"/>
              <a:buChar char="ü"/>
              <a:defRPr/>
            </a:pPr>
            <a:r>
              <a:rPr lang="ja-JP" altLang="en-US" sz="2000" b="0" dirty="0">
                <a:latin typeface="Meiryo UI" panose="020B0604030504040204" pitchFamily="50" charset="-128"/>
                <a:ea typeface="Meiryo UI" panose="020B0604030504040204" pitchFamily="50" charset="-128"/>
              </a:rPr>
              <a:t>　事業場外みなしが認められる要件を端的に記載　</a:t>
            </a:r>
            <a:endParaRPr lang="en-US" altLang="ja-JP" sz="2000" b="0" dirty="0">
              <a:latin typeface="Meiryo UI" panose="020B0604030504040204" pitchFamily="50" charset="-128"/>
              <a:ea typeface="Meiryo UI" panose="020B0604030504040204" pitchFamily="50" charset="-128"/>
            </a:endParaRPr>
          </a:p>
          <a:p>
            <a:pPr marL="342900" indent="-73025">
              <a:spcBef>
                <a:spcPts val="600"/>
              </a:spcBef>
              <a:buClr>
                <a:srgbClr val="548DD4"/>
              </a:buClr>
              <a:buFont typeface="Wingdings" panose="05000000000000000000" pitchFamily="2" charset="2"/>
              <a:buChar char="ü"/>
              <a:defRPr/>
            </a:pPr>
            <a:endParaRPr lang="en-US" altLang="ja-JP" sz="18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l"/>
              <a:defRPr/>
            </a:pPr>
            <a:r>
              <a:rPr lang="ja-JP" altLang="en-US" sz="2400" b="0" dirty="0">
                <a:latin typeface="Meiryo UI" panose="020B0604030504040204" pitchFamily="50" charset="-128"/>
                <a:ea typeface="Meiryo UI" panose="020B0604030504040204" pitchFamily="50" charset="-128"/>
              </a:rPr>
              <a:t>導入・運用上の留意点、工夫例を多く記載</a:t>
            </a:r>
            <a:endParaRPr lang="en-US" altLang="ja-JP" sz="2400" b="0" dirty="0">
              <a:latin typeface="Meiryo UI" panose="020B0604030504040204" pitchFamily="50" charset="-128"/>
              <a:ea typeface="Meiryo UI" panose="020B0604030504040204" pitchFamily="50" charset="-128"/>
            </a:endParaRPr>
          </a:p>
          <a:p>
            <a:pPr marL="342900" indent="-73025">
              <a:spcBef>
                <a:spcPts val="1200"/>
              </a:spcBef>
              <a:buClr>
                <a:srgbClr val="548DD4"/>
              </a:buClr>
              <a:buFont typeface="Wingdings" panose="05000000000000000000" pitchFamily="2" charset="2"/>
              <a:buChar char="ü"/>
              <a:defRPr/>
            </a:pPr>
            <a:r>
              <a:rPr lang="ja-JP" altLang="en-US" sz="2000" b="0" dirty="0">
                <a:latin typeface="Meiryo UI" panose="020B0604030504040204" pitchFamily="50" charset="-128"/>
                <a:ea typeface="Meiryo UI" panose="020B0604030504040204" pitchFamily="50" charset="-128"/>
              </a:rPr>
              <a:t>　対象業務・対象者</a:t>
            </a:r>
            <a:endParaRPr lang="en-US" altLang="ja-JP" sz="2000" b="0" dirty="0">
              <a:latin typeface="Meiryo UI" panose="020B0604030504040204" pitchFamily="50" charset="-128"/>
              <a:ea typeface="Meiryo UI" panose="020B0604030504040204" pitchFamily="50" charset="-128"/>
            </a:endParaRPr>
          </a:p>
          <a:p>
            <a:pPr marL="342900" indent="-73025">
              <a:spcBef>
                <a:spcPts val="600"/>
              </a:spcBef>
              <a:buClr>
                <a:srgbClr val="548DD4"/>
              </a:buClr>
              <a:buFont typeface="Wingdings" panose="05000000000000000000" pitchFamily="2" charset="2"/>
              <a:buChar char="ü"/>
              <a:defRPr/>
            </a:pPr>
            <a:r>
              <a:rPr lang="ja-JP" altLang="en-US" sz="2000" b="0" dirty="0">
                <a:latin typeface="Meiryo UI" panose="020B0604030504040204" pitchFamily="50" charset="-128"/>
                <a:ea typeface="Meiryo UI" panose="020B0604030504040204" pitchFamily="50" charset="-128"/>
              </a:rPr>
              <a:t>　人事評価制度、人材育成　等</a:t>
            </a:r>
            <a:endParaRPr lang="en-US" altLang="ja-JP" sz="2000" b="0" dirty="0">
              <a:latin typeface="Meiryo UI" panose="020B0604030504040204" pitchFamily="50" charset="-128"/>
              <a:ea typeface="Meiryo UI" panose="020B0604030504040204" pitchFamily="50" charset="-128"/>
            </a:endParaRPr>
          </a:p>
          <a:p>
            <a:pPr marL="342900" indent="-73025">
              <a:spcBef>
                <a:spcPts val="600"/>
              </a:spcBef>
              <a:buClr>
                <a:srgbClr val="548DD4"/>
              </a:buClr>
              <a:buFont typeface="Wingdings" panose="05000000000000000000" pitchFamily="2" charset="2"/>
              <a:buChar char="ü"/>
              <a:defRPr/>
            </a:pPr>
            <a:endParaRPr lang="en-US" altLang="ja-JP" sz="20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000" b="0" dirty="0">
                <a:solidFill>
                  <a:prstClr val="black"/>
                </a:solidFill>
                <a:latin typeface="Meiryo UI" panose="020B0604030504040204" pitchFamily="50" charset="-128"/>
                <a:ea typeface="Meiryo UI" panose="020B0604030504040204" pitchFamily="50" charset="-128"/>
              </a:rPr>
              <a:t>多種・多数の事業者がテレワークを検討できるように、様々な在り方を紹介</a:t>
            </a:r>
            <a:endParaRPr lang="en-US" altLang="ja-JP" sz="2000" b="0" dirty="0">
              <a:solidFill>
                <a:prstClr val="black"/>
              </a:solidFill>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000" b="0" dirty="0">
              <a:solidFill>
                <a:prstClr val="black"/>
              </a:solidFill>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000" b="0" dirty="0">
                <a:solidFill>
                  <a:prstClr val="black"/>
                </a:solidFill>
                <a:latin typeface="Meiryo UI" panose="020B0604030504040204" pitchFamily="50" charset="-128"/>
                <a:ea typeface="Meiryo UI" panose="020B0604030504040204" pitchFamily="50" charset="-128"/>
              </a:rPr>
              <a:t>紹介されているものが、必ずしも取り入れるべきものとは限らない。</a:t>
            </a:r>
            <a:endParaRPr lang="en-US" altLang="ja-JP" sz="2000" b="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
                <a:srgbClr val="00863D"/>
              </a:buClr>
              <a:buSzPct val="70000"/>
              <a:buFont typeface="Wingdings"/>
              <a:buNone/>
              <a:tabLst/>
              <a:defRPr/>
            </a:pPr>
            <a:r>
              <a:rPr lang="ja-JP" altLang="en-US" sz="2000" b="0" dirty="0">
                <a:solidFill>
                  <a:prstClr val="black"/>
                </a:solidFill>
                <a:latin typeface="Meiryo UI" panose="020B0604030504040204" pitchFamily="50" charset="-128"/>
                <a:ea typeface="Meiryo UI" panose="020B0604030504040204" pitchFamily="50" charset="-128"/>
              </a:rPr>
              <a:t>　　</a:t>
            </a:r>
            <a:endParaRPr lang="en-US" altLang="ja-JP" sz="2000" b="0" dirty="0">
              <a:latin typeface="Meiryo UI" panose="020B0604030504040204" pitchFamily="50" charset="-128"/>
              <a:ea typeface="Meiryo UI" panose="020B0604030504040204" pitchFamily="50" charset="-128"/>
            </a:endParaRPr>
          </a:p>
        </p:txBody>
      </p:sp>
      <p:sp>
        <p:nvSpPr>
          <p:cNvPr id="8" name="タイトル 12">
            <a:extLst>
              <a:ext uri="{FF2B5EF4-FFF2-40B4-BE49-F238E27FC236}">
                <a16:creationId xmlns:a16="http://schemas.microsoft.com/office/drawing/2014/main" id="{138A9F32-37C5-4107-A7A9-8C860C075202}"/>
              </a:ext>
            </a:extLst>
          </p:cNvPr>
          <p:cNvSpPr txBox="1">
            <a:spLocks/>
          </p:cNvSpPr>
          <p:nvPr/>
        </p:nvSpPr>
        <p:spPr bwMode="auto">
          <a:xfrm>
            <a:off x="630642" y="365956"/>
            <a:ext cx="820891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rmAutofit/>
          </a:bodyPr>
          <a:lstStyle>
            <a:lvl1pPr algn="l" defTabSz="890588" rtl="0" eaLnBrk="0" fontAlgn="base" hangingPunct="0">
              <a:spcBef>
                <a:spcPct val="0"/>
              </a:spcBef>
              <a:spcAft>
                <a:spcPct val="0"/>
              </a:spcAft>
              <a:defRPr kumimoji="1" sz="2000" b="1" kern="1200">
                <a:solidFill>
                  <a:srgbClr val="000000"/>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2pPr>
            <a:lvl3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3pPr>
            <a:lvl4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4pPr>
            <a:lvl5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5pPr>
            <a:lvl6pPr marL="390952"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6pPr>
            <a:lvl7pPr marL="781903"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7pPr>
            <a:lvl8pPr marL="1172855"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8pPr>
            <a:lvl9pPr marL="1563807"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9pPr>
          </a:lstStyle>
          <a:p>
            <a:r>
              <a:rPr lang="ja-JP" altLang="en-US" sz="2800" b="0" dirty="0">
                <a:solidFill>
                  <a:srgbClr val="002060"/>
                </a:solidFill>
                <a:latin typeface="ＭＳ Ｐゴシック" charset="-128"/>
                <a:ea typeface="ＭＳ Ｐゴシック" charset="-128"/>
              </a:rPr>
              <a:t>１．テレワーク新ガイドライン</a:t>
            </a:r>
          </a:p>
        </p:txBody>
      </p:sp>
      <p:sp>
        <p:nvSpPr>
          <p:cNvPr id="2" name="矢印: 下 1">
            <a:extLst>
              <a:ext uri="{FF2B5EF4-FFF2-40B4-BE49-F238E27FC236}">
                <a16:creationId xmlns:a16="http://schemas.microsoft.com/office/drawing/2014/main" id="{3B4A0256-32FA-4C9A-A834-6A341ABFB782}"/>
              </a:ext>
            </a:extLst>
          </p:cNvPr>
          <p:cNvSpPr/>
          <p:nvPr/>
        </p:nvSpPr>
        <p:spPr>
          <a:xfrm>
            <a:off x="3347864" y="5877272"/>
            <a:ext cx="1080120" cy="431800"/>
          </a:xfrm>
          <a:prstGeom prst="downArrow">
            <a:avLst/>
          </a:prstGeom>
          <a:solidFill>
            <a:schemeClr val="tx2">
              <a:lumMod val="60000"/>
              <a:lumOff val="4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44000" tIns="0" rIns="144000" bIns="25200" numCol="1" spcCol="0" rtlCol="0" fromWordArt="0" anchor="ctr" anchorCtr="0" forceAA="0" compatLnSpc="1">
            <a:prstTxWarp prst="textNoShape">
              <a:avLst/>
            </a:prstTxWarp>
            <a:noAutofit/>
          </a:bodyPr>
          <a:lstStyle/>
          <a:p>
            <a:pPr algn="ctr"/>
            <a:endParaRPr kumimoji="1" lang="ja-JP" altLang="en-US" sz="14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542467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4</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２．テレワークを業務命令で強制できるか？</a:t>
            </a:r>
          </a:p>
        </p:txBody>
      </p:sp>
      <p:sp>
        <p:nvSpPr>
          <p:cNvPr id="7" name="コンテンツ プレースホルダー 37"/>
          <p:cNvSpPr txBox="1">
            <a:spLocks noGrp="1"/>
          </p:cNvSpPr>
          <p:nvPr>
            <p:ph idx="1"/>
          </p:nvPr>
        </p:nvSpPr>
        <p:spPr>
          <a:xfrm>
            <a:off x="482866" y="1148998"/>
            <a:ext cx="8208912" cy="5688631"/>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600"/>
              </a:spcBef>
              <a:buClr>
                <a:srgbClr val="548DD4"/>
              </a:buClr>
              <a:defRPr/>
            </a:pPr>
            <a:r>
              <a:rPr lang="ja-JP" altLang="en-US" sz="2400" dirty="0">
                <a:solidFill>
                  <a:srgbClr val="FF0000"/>
                </a:solidFill>
                <a:latin typeface="Meiryo UI" panose="020B0604030504040204" pitchFamily="50" charset="-128"/>
                <a:ea typeface="Meiryo UI" panose="020B0604030504040204" pitchFamily="50" charset="-128"/>
              </a:rPr>
              <a:t>以下、全ての項目で、在宅でのテレワークを念頭に検討</a:t>
            </a:r>
            <a:endParaRPr lang="en-US" altLang="ja-JP" sz="2400" dirty="0">
              <a:solidFill>
                <a:srgbClr val="FF0000"/>
              </a:solidFill>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テレワークの命令の可否について、労働者側では、</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個別同意が必要、一方的命令をできる旨の規定は公序良俗違反</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との見解が述べられている・・・</a:t>
            </a:r>
            <a:endParaRPr lang="en-US" altLang="ja-JP" sz="2200" b="0" dirty="0">
              <a:latin typeface="Meiryo UI" panose="020B0604030504040204" pitchFamily="50" charset="-128"/>
              <a:ea typeface="Meiryo UI" panose="020B0604030504040204" pitchFamily="50" charset="-128"/>
            </a:endParaRPr>
          </a:p>
          <a:p>
            <a:pPr marL="811213" indent="-187325">
              <a:spcBef>
                <a:spcPts val="1200"/>
              </a:spcBef>
              <a:buClr>
                <a:srgbClr val="548DD4"/>
              </a:buClr>
              <a:buFont typeface="Arial" panose="020B0604020202020204" pitchFamily="34" charset="0"/>
              <a:buChar char="•"/>
              <a:defRPr/>
            </a:pPr>
            <a:r>
              <a:rPr lang="ja-JP" altLang="en-US" sz="2000" b="0" dirty="0">
                <a:latin typeface="Meiryo UI" panose="020B0604030504040204" pitchFamily="50" charset="-128"/>
                <a:ea typeface="Meiryo UI" panose="020B0604030504040204" pitchFamily="50" charset="-128"/>
              </a:rPr>
              <a:t>自宅は私生活の領域</a:t>
            </a:r>
            <a:endParaRPr lang="en-US" altLang="ja-JP" sz="2000" b="0" dirty="0">
              <a:latin typeface="Meiryo UI" panose="020B0604030504040204" pitchFamily="50" charset="-128"/>
              <a:ea typeface="Meiryo UI" panose="020B0604030504040204" pitchFamily="50" charset="-128"/>
            </a:endParaRPr>
          </a:p>
          <a:p>
            <a:pPr marL="811213" indent="-187325">
              <a:spcBef>
                <a:spcPts val="1200"/>
              </a:spcBef>
              <a:buClr>
                <a:srgbClr val="548DD4"/>
              </a:buClr>
              <a:buFont typeface="Arial" panose="020B0604020202020204" pitchFamily="34" charset="0"/>
              <a:buChar char="•"/>
              <a:defRPr/>
            </a:pPr>
            <a:r>
              <a:rPr lang="ja-JP" altLang="en-US" sz="2000" b="0" dirty="0">
                <a:latin typeface="Meiryo UI" panose="020B0604030504040204" pitchFamily="50" charset="-128"/>
                <a:ea typeface="Meiryo UI" panose="020B0604030504040204" pitchFamily="50" charset="-128"/>
              </a:rPr>
              <a:t>会社の事業場ではなく、施設管理権も及んでいない</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000" b="0" dirty="0">
                <a:latin typeface="Meiryo UI" panose="020B0604030504040204" pitchFamily="50" charset="-128"/>
                <a:ea typeface="Meiryo UI" panose="020B0604030504040204" pitchFamily="50" charset="-128"/>
              </a:rPr>
              <a:t>＜私見＞</a:t>
            </a:r>
            <a:endParaRPr lang="en-US" altLang="ja-JP" sz="20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ü"/>
              <a:defRPr/>
            </a:pPr>
            <a:r>
              <a:rPr lang="ja-JP" altLang="en-US" sz="2000" b="0" dirty="0">
                <a:latin typeface="Meiryo UI" panose="020B0604030504040204" pitchFamily="50" charset="-128"/>
                <a:ea typeface="Meiryo UI" panose="020B0604030504040204" pitchFamily="50" charset="-128"/>
              </a:rPr>
              <a:t>個別契約、就業規則等、命じる契約上の根拠は必要。</a:t>
            </a:r>
            <a:endParaRPr lang="en-US" altLang="ja-JP" sz="20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ü"/>
              <a:defRPr/>
            </a:pPr>
            <a:r>
              <a:rPr lang="ja-JP" altLang="en-US" sz="2000" b="0" dirty="0">
                <a:latin typeface="Meiryo UI" panose="020B0604030504040204" pitchFamily="50" charset="-128"/>
                <a:ea typeface="Meiryo UI" panose="020B0604030504040204" pitchFamily="50" charset="-128"/>
              </a:rPr>
              <a:t>基本的には一般的な業務命令の有効性と同様の枠組みで考えることになるはず。</a:t>
            </a:r>
            <a:endParaRPr lang="en-US" altLang="ja-JP" sz="20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ü"/>
              <a:defRPr/>
            </a:pPr>
            <a:r>
              <a:rPr lang="ja-JP" altLang="en-US" sz="2000" b="0" dirty="0">
                <a:latin typeface="Meiryo UI" panose="020B0604030504040204" pitchFamily="50" charset="-128"/>
                <a:ea typeface="Meiryo UI" panose="020B0604030504040204" pitchFamily="50" charset="-128"/>
              </a:rPr>
              <a:t>緊急時か平常時かで、業務上の必要性、合理性の程度に差が出てくる。</a:t>
            </a:r>
            <a:endParaRPr lang="en-US" altLang="ja-JP" sz="20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Wingdings" panose="05000000000000000000" pitchFamily="2" charset="2"/>
              <a:buChar char="ü"/>
              <a:defRPr/>
            </a:pPr>
            <a:r>
              <a:rPr lang="ja-JP" altLang="en-US" sz="2000" b="0" dirty="0">
                <a:latin typeface="Meiryo UI" panose="020B0604030504040204" pitchFamily="50" charset="-128"/>
                <a:ea typeface="Meiryo UI" panose="020B0604030504040204" pitchFamily="50" charset="-128"/>
              </a:rPr>
              <a:t>もともとの契約において、在宅勤務が予定されていない場合に、緊急事態、非常事態でもないのに、同意なく一方的に命ずることは、合理性、相当性を欠くと判断されるリスクがあると思われる。</a:t>
            </a:r>
            <a:endParaRPr lang="en-US" altLang="ja-JP" sz="2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39522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5</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３．テレワークの適用対象をどうするか？</a:t>
            </a:r>
          </a:p>
        </p:txBody>
      </p:sp>
      <p:sp>
        <p:nvSpPr>
          <p:cNvPr id="7" name="コンテンツ プレースホルダー 37"/>
          <p:cNvSpPr txBox="1">
            <a:spLocks noGrp="1"/>
          </p:cNvSpPr>
          <p:nvPr>
            <p:ph idx="1"/>
          </p:nvPr>
        </p:nvSpPr>
        <p:spPr>
          <a:xfrm>
            <a:off x="662068" y="4538301"/>
            <a:ext cx="8014388" cy="2088231"/>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marL="0" indent="0" algn="r">
              <a:spcBef>
                <a:spcPts val="0"/>
              </a:spcBef>
              <a:buSzPct val="100000"/>
              <a:buNone/>
            </a:pPr>
            <a:r>
              <a:rPr lang="en-US" altLang="ja-JP" sz="1600" b="0" dirty="0">
                <a:latin typeface="Meiryo UI" panose="020B0604030504040204" pitchFamily="50" charset="-128"/>
                <a:ea typeface="Meiryo UI" panose="020B0604030504040204" pitchFamily="50" charset="-128"/>
              </a:rPr>
              <a:t>【</a:t>
            </a:r>
            <a:r>
              <a:rPr lang="ja-JP" altLang="en-US" sz="1600" b="0" dirty="0">
                <a:latin typeface="Meiryo UI" panose="020B0604030504040204" pitchFamily="50" charset="-128"/>
                <a:ea typeface="Meiryo UI" panose="020B0604030504040204" pitchFamily="50" charset="-128"/>
              </a:rPr>
              <a:t>向井蘭「ウィズコロナ、アフターコロナの人事労務改製整備の実務と書式」ＳＲ第</a:t>
            </a:r>
            <a:r>
              <a:rPr lang="en-US" altLang="ja-JP" sz="1600" b="0" dirty="0">
                <a:latin typeface="Meiryo UI" panose="020B0604030504040204" pitchFamily="50" charset="-128"/>
                <a:ea typeface="Meiryo UI" panose="020B0604030504040204" pitchFamily="50" charset="-128"/>
              </a:rPr>
              <a:t>59</a:t>
            </a:r>
            <a:r>
              <a:rPr lang="ja-JP" altLang="en-US" sz="1600" b="0" dirty="0">
                <a:latin typeface="Meiryo UI" panose="020B0604030504040204" pitchFamily="50" charset="-128"/>
                <a:ea typeface="Meiryo UI" panose="020B0604030504040204" pitchFamily="50" charset="-128"/>
              </a:rPr>
              <a:t>号より</a:t>
            </a:r>
            <a:r>
              <a:rPr lang="en-US" altLang="ja-JP" sz="1600" b="0" dirty="0">
                <a:latin typeface="Meiryo UI" panose="020B0604030504040204" pitchFamily="50" charset="-128"/>
                <a:ea typeface="Meiryo UI" panose="020B0604030504040204" pitchFamily="50" charset="-128"/>
              </a:rPr>
              <a:t>】</a:t>
            </a:r>
          </a:p>
          <a:p>
            <a:pPr marL="0" indent="0">
              <a:buSzPct val="100000"/>
              <a:buNone/>
            </a:pPr>
            <a:endParaRPr lang="en-US" altLang="ja-JP" sz="1600" b="0" dirty="0">
              <a:latin typeface="Meiryo UI" panose="020B0604030504040204" pitchFamily="50" charset="-128"/>
              <a:ea typeface="Meiryo UI" panose="020B0604030504040204" pitchFamily="50" charset="-128"/>
            </a:endParaRPr>
          </a:p>
          <a:p>
            <a:pPr marL="269875" indent="-269875">
              <a:buClr>
                <a:srgbClr val="0070C0"/>
              </a:buClr>
              <a:buSzPct val="100000"/>
              <a:buFont typeface="Wingdings" panose="05000000000000000000" pitchFamily="2" charset="2"/>
              <a:buChar char="ü"/>
            </a:pPr>
            <a:r>
              <a:rPr lang="ja-JP" altLang="en-US" sz="2000" b="0" dirty="0">
                <a:latin typeface="Meiryo UI" panose="020B0604030504040204" pitchFamily="50" charset="-128"/>
                <a:ea typeface="Meiryo UI" panose="020B0604030504040204" pitchFamily="50" charset="-128"/>
              </a:rPr>
              <a:t>　テレワークを拒否する従業員、必要もないのにテレワークをしようとする従業員も珍しくないため、会社側で命ずることができるようにしておくべき。</a:t>
            </a:r>
            <a:endParaRPr lang="en-US" altLang="ja-JP" sz="2000" b="0" dirty="0">
              <a:latin typeface="Meiryo UI" panose="020B0604030504040204" pitchFamily="50" charset="-128"/>
              <a:ea typeface="Meiryo UI" panose="020B0604030504040204" pitchFamily="50" charset="-128"/>
            </a:endParaRPr>
          </a:p>
          <a:p>
            <a:pPr marL="269875" indent="-269875">
              <a:spcBef>
                <a:spcPts val="1200"/>
              </a:spcBef>
              <a:buClr>
                <a:srgbClr val="0070C0"/>
              </a:buClr>
              <a:buSzPct val="100000"/>
              <a:buFont typeface="Wingdings" panose="05000000000000000000" pitchFamily="2" charset="2"/>
              <a:buChar char="ü"/>
            </a:pPr>
            <a:r>
              <a:rPr lang="ja-JP" altLang="en-US" sz="2000" b="0" dirty="0">
                <a:latin typeface="Meiryo UI" panose="020B0604030504040204" pitchFamily="50" charset="-128"/>
                <a:ea typeface="Meiryo UI" panose="020B0604030504040204" pitchFamily="50" charset="-128"/>
              </a:rPr>
              <a:t>　不許可とした場合に従業員が不満を抱かないように、許可の基準や判断要素を示しておくことも１つの方法。</a:t>
            </a:r>
            <a:endParaRPr lang="en-US" altLang="ja-JP" sz="20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200" b="0" dirty="0">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9BAE6CF6-4954-434F-B080-72C3887DBFAA}"/>
              </a:ext>
            </a:extLst>
          </p:cNvPr>
          <p:cNvSpPr/>
          <p:nvPr/>
        </p:nvSpPr>
        <p:spPr>
          <a:xfrm>
            <a:off x="534380" y="1052737"/>
            <a:ext cx="8142076" cy="34563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dirty="0">
                <a:latin typeface="+mj-ea"/>
                <a:ea typeface="+mj-ea"/>
              </a:rPr>
              <a:t>【</a:t>
            </a:r>
            <a:r>
              <a:rPr lang="ja-JP" altLang="en-US" dirty="0">
                <a:latin typeface="+mj-ea"/>
                <a:ea typeface="+mj-ea"/>
              </a:rPr>
              <a:t>規定例</a:t>
            </a:r>
            <a:r>
              <a:rPr lang="en-US" altLang="ja-JP" dirty="0">
                <a:latin typeface="+mj-ea"/>
                <a:ea typeface="+mj-ea"/>
              </a:rPr>
              <a:t>】</a:t>
            </a:r>
          </a:p>
          <a:p>
            <a:pPr marL="266700" indent="-266700"/>
            <a:r>
              <a:rPr kumimoji="1" lang="ja-JP" altLang="en-US" dirty="0">
                <a:latin typeface="+mj-ea"/>
                <a:ea typeface="+mj-ea"/>
              </a:rPr>
              <a:t>第Ａ条　テレワーク勤務の対象者は、就業規則第●条に規定する従業員であって、自宅の執務環境、セキュリティ環境のいずれも適正と認められる者とする。</a:t>
            </a:r>
            <a:endParaRPr kumimoji="1" lang="en-US" altLang="ja-JP" dirty="0">
              <a:latin typeface="+mj-ea"/>
              <a:ea typeface="+mj-ea"/>
            </a:endParaRPr>
          </a:p>
          <a:p>
            <a:pPr marL="266700" indent="-266700">
              <a:spcBef>
                <a:spcPts val="600"/>
              </a:spcBef>
            </a:pPr>
            <a:r>
              <a:rPr lang="ja-JP" altLang="en-US" dirty="0">
                <a:latin typeface="+mj-ea"/>
                <a:ea typeface="+mj-ea"/>
              </a:rPr>
              <a:t>２　会社は、業務上の必要性等からテレワーク勤務を命じることがある。</a:t>
            </a:r>
            <a:endParaRPr lang="en-US" altLang="ja-JP" dirty="0">
              <a:latin typeface="+mj-ea"/>
              <a:ea typeface="+mj-ea"/>
            </a:endParaRPr>
          </a:p>
          <a:p>
            <a:pPr marL="266700" indent="-266700">
              <a:spcBef>
                <a:spcPts val="600"/>
              </a:spcBef>
            </a:pPr>
            <a:r>
              <a:rPr kumimoji="1" lang="ja-JP" altLang="en-US" dirty="0">
                <a:latin typeface="+mj-ea"/>
                <a:ea typeface="+mj-ea"/>
              </a:rPr>
              <a:t>３　テレワーク勤務を希望する者は、所定の許可申請書に必要事項を記入のうえ、事前に所属長から許可を受けなければならない（会社がテレワーク勤務を命じる場合はこの限りではない）。</a:t>
            </a:r>
            <a:endParaRPr kumimoji="1" lang="en-US" altLang="ja-JP" dirty="0">
              <a:latin typeface="+mj-ea"/>
              <a:ea typeface="+mj-ea"/>
            </a:endParaRPr>
          </a:p>
          <a:p>
            <a:pPr marL="266700" indent="-266700">
              <a:spcBef>
                <a:spcPts val="600"/>
              </a:spcBef>
            </a:pPr>
            <a:r>
              <a:rPr lang="ja-JP" altLang="en-US" dirty="0">
                <a:latin typeface="+mj-ea"/>
                <a:ea typeface="+mj-ea"/>
              </a:rPr>
              <a:t>４　</a:t>
            </a:r>
            <a:r>
              <a:rPr kumimoji="1" lang="ja-JP" altLang="en-US" dirty="0">
                <a:latin typeface="+mj-ea"/>
                <a:ea typeface="+mj-ea"/>
              </a:rPr>
              <a:t>会社は、業務上その他の事由により、前項によるテレワーク勤務の許可を取り消すことがある。</a:t>
            </a:r>
          </a:p>
        </p:txBody>
      </p:sp>
    </p:spTree>
    <p:extLst>
      <p:ext uri="{BB962C8B-B14F-4D97-AF65-F5344CB8AC3E}">
        <p14:creationId xmlns:p14="http://schemas.microsoft.com/office/powerpoint/2010/main" val="3791579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6</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４．労働時間の把握（始業・終業）をどうするか？</a:t>
            </a:r>
          </a:p>
        </p:txBody>
      </p:sp>
      <p:sp>
        <p:nvSpPr>
          <p:cNvPr id="7" name="コンテンツ プレースホルダー 37"/>
          <p:cNvSpPr txBox="1">
            <a:spLocks noGrp="1"/>
          </p:cNvSpPr>
          <p:nvPr>
            <p:ph idx="1"/>
          </p:nvPr>
        </p:nvSpPr>
        <p:spPr>
          <a:xfrm>
            <a:off x="628650" y="1052736"/>
            <a:ext cx="7886700" cy="5688631"/>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①　客観的記録</a:t>
            </a:r>
            <a:endParaRPr lang="en-US" altLang="ja-JP" sz="2400" b="0" dirty="0">
              <a:latin typeface="Meiryo UI" panose="020B0604030504040204" pitchFamily="50" charset="-128"/>
              <a:ea typeface="Meiryo UI" panose="020B0604030504040204" pitchFamily="50" charset="-128"/>
            </a:endParaRPr>
          </a:p>
          <a:p>
            <a:pPr marL="811213" indent="-447675">
              <a:spcBef>
                <a:spcPts val="600"/>
              </a:spcBef>
              <a:buClr>
                <a:srgbClr val="548DD4"/>
              </a:buClr>
              <a:buFont typeface="Wingdings" panose="05000000000000000000" pitchFamily="2" charset="2"/>
              <a:buChar char="ü"/>
              <a:defRPr/>
            </a:pPr>
            <a:r>
              <a:rPr lang="ja-JP" altLang="en-US" sz="2400" b="0" dirty="0">
                <a:latin typeface="Meiryo UI" panose="020B0604030504040204" pitchFamily="50" charset="-128"/>
                <a:ea typeface="Meiryo UI" panose="020B0604030504040204" pitchFamily="50" charset="-128"/>
              </a:rPr>
              <a:t>社内システムや</a:t>
            </a:r>
            <a:r>
              <a:rPr lang="en-US" altLang="ja-JP" sz="2400" b="0" dirty="0">
                <a:latin typeface="Meiryo UI" panose="020B0604030504040204" pitchFamily="50" charset="-128"/>
                <a:ea typeface="Meiryo UI" panose="020B0604030504040204" pitchFamily="50" charset="-128"/>
              </a:rPr>
              <a:t>PC</a:t>
            </a:r>
            <a:r>
              <a:rPr lang="ja-JP" altLang="en-US" sz="2400" b="0" dirty="0">
                <a:latin typeface="Meiryo UI" panose="020B0604030504040204" pitchFamily="50" charset="-128"/>
                <a:ea typeface="Meiryo UI" panose="020B0604030504040204" pitchFamily="50" charset="-128"/>
              </a:rPr>
              <a:t>等へのログイン・ログオフ時刻</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0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②　自己申告</a:t>
            </a:r>
            <a:endParaRPr lang="en-US" altLang="ja-JP" sz="2400" b="0" dirty="0">
              <a:latin typeface="Meiryo UI" panose="020B0604030504040204" pitchFamily="50" charset="-128"/>
              <a:ea typeface="Meiryo UI" panose="020B0604030504040204" pitchFamily="50" charset="-128"/>
            </a:endParaRPr>
          </a:p>
          <a:p>
            <a:pPr marL="285750" indent="77788">
              <a:spcBef>
                <a:spcPts val="600"/>
              </a:spcBef>
              <a:buClr>
                <a:srgbClr val="548DD4"/>
              </a:buClr>
              <a:buFont typeface="Wingdings" panose="05000000000000000000" pitchFamily="2" charset="2"/>
              <a:buChar char="ü"/>
              <a:defRPr/>
            </a:pPr>
            <a:r>
              <a:rPr lang="ja-JP" altLang="en-US" sz="2400" b="0" dirty="0">
                <a:latin typeface="Meiryo UI" panose="020B0604030504040204" pitchFamily="50" charset="-128"/>
                <a:ea typeface="Meiryo UI" panose="020B0604030504040204" pitchFamily="50" charset="-128"/>
              </a:rPr>
              <a:t>　メールでの申告、社内システム上で、時刻を入力しての申告</a:t>
            </a:r>
            <a:endParaRPr lang="en-US" altLang="ja-JP" sz="2400" b="0" dirty="0">
              <a:latin typeface="Meiryo UI" panose="020B0604030504040204" pitchFamily="50" charset="-128"/>
              <a:ea typeface="Meiryo UI" panose="020B0604030504040204" pitchFamily="50" charset="-128"/>
            </a:endParaRPr>
          </a:p>
          <a:p>
            <a:pPr marL="285750">
              <a:spcBef>
                <a:spcPts val="600"/>
              </a:spcBef>
              <a:buClr>
                <a:srgbClr val="548DD4"/>
              </a:buClr>
              <a:defRPr/>
            </a:pPr>
            <a:endParaRPr lang="en-US" altLang="ja-JP" sz="2000" b="0" dirty="0">
              <a:latin typeface="Meiryo UI" panose="020B0604030504040204" pitchFamily="50" charset="-128"/>
              <a:ea typeface="Meiryo UI" panose="020B0604030504040204" pitchFamily="50" charset="-128"/>
            </a:endParaRPr>
          </a:p>
          <a:p>
            <a:pPr marL="285750">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勤怠システムや社内システム上で、リアルタイムで「出勤」「退勤」をクリックして記録するのは、①・②のどちらか？</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en-US" altLang="ja-JP" sz="2200" b="0" dirty="0">
                <a:latin typeface="Meiryo UI" panose="020B0604030504040204" pitchFamily="50" charset="-128"/>
                <a:ea typeface="Meiryo UI" panose="020B0604030504040204" pitchFamily="50" charset="-128"/>
              </a:rPr>
              <a:t>【</a:t>
            </a:r>
            <a:r>
              <a:rPr lang="ja-JP" altLang="en-US" sz="2200" b="0" dirty="0">
                <a:latin typeface="Meiryo UI" panose="020B0604030504040204" pitchFamily="50" charset="-128"/>
                <a:ea typeface="Meiryo UI" panose="020B0604030504040204" pitchFamily="50" charset="-128"/>
              </a:rPr>
              <a:t>自己申告の場合</a:t>
            </a:r>
            <a:r>
              <a:rPr lang="en-US" altLang="ja-JP" sz="2200" b="0" dirty="0">
                <a:latin typeface="Meiryo UI" panose="020B0604030504040204" pitchFamily="50" charset="-128"/>
                <a:ea typeface="Meiryo UI" panose="020B0604030504040204" pitchFamily="50" charset="-128"/>
              </a:rPr>
              <a:t>】</a:t>
            </a:r>
          </a:p>
          <a:p>
            <a:pPr marL="342900" indent="-342900">
              <a:spcBef>
                <a:spcPts val="600"/>
              </a:spcBef>
              <a:buClr>
                <a:srgbClr val="548DD4"/>
              </a:buClr>
              <a:buFont typeface="Arial" panose="020B0604020202020204" pitchFamily="34" charset="0"/>
              <a:buChar char="•"/>
              <a:defRPr/>
            </a:pPr>
            <a:r>
              <a:rPr lang="ja-JP" altLang="en-US" sz="2200" b="0" dirty="0">
                <a:latin typeface="Meiryo UI" panose="020B0604030504040204" pitchFamily="50" charset="-128"/>
                <a:ea typeface="Meiryo UI" panose="020B0604030504040204" pitchFamily="50" charset="-128"/>
              </a:rPr>
              <a:t>労働者への適正申告、管理者への適正運用についての十分な説明</a:t>
            </a:r>
            <a:endParaRPr lang="en-US" altLang="ja-JP" sz="22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Arial" panose="020B0604020202020204" pitchFamily="34" charset="0"/>
              <a:buChar char="•"/>
              <a:defRPr/>
            </a:pPr>
            <a:r>
              <a:rPr lang="ja-JP" altLang="en-US" sz="2200" b="0" dirty="0">
                <a:latin typeface="Meiryo UI" panose="020B0604030504040204" pitchFamily="50" charset="-128"/>
                <a:ea typeface="Meiryo UI" panose="020B0604030504040204" pitchFamily="50" charset="-128"/>
              </a:rPr>
              <a:t>客観的記録と自己申告との</a:t>
            </a:r>
            <a:r>
              <a:rPr lang="ja-JP" altLang="en-US" sz="2200" u="sng" dirty="0">
                <a:solidFill>
                  <a:srgbClr val="FF0000"/>
                </a:solidFill>
                <a:latin typeface="Meiryo UI" panose="020B0604030504040204" pitchFamily="50" charset="-128"/>
                <a:ea typeface="Meiryo UI" panose="020B0604030504040204" pitchFamily="50" charset="-128"/>
              </a:rPr>
              <a:t>乖離</a:t>
            </a:r>
            <a:r>
              <a:rPr lang="ja-JP" altLang="en-US" sz="2200" b="0" dirty="0">
                <a:latin typeface="Meiryo UI" panose="020B0604030504040204" pitchFamily="50" charset="-128"/>
                <a:ea typeface="Meiryo UI" panose="020B0604030504040204" pitchFamily="50" charset="-128"/>
              </a:rPr>
              <a:t>がある場合の所要の補正</a:t>
            </a:r>
            <a:endParaRPr lang="en-US" altLang="ja-JP" sz="2200" b="0" dirty="0">
              <a:latin typeface="Meiryo UI" panose="020B0604030504040204" pitchFamily="50" charset="-128"/>
              <a:ea typeface="Meiryo UI" panose="020B0604030504040204" pitchFamily="50" charset="-128"/>
            </a:endParaRPr>
          </a:p>
          <a:p>
            <a:pPr marL="342900" indent="-342900">
              <a:spcBef>
                <a:spcPts val="600"/>
              </a:spcBef>
              <a:buClr>
                <a:srgbClr val="548DD4"/>
              </a:buClr>
              <a:buFont typeface="Arial" panose="020B0604020202020204" pitchFamily="34" charset="0"/>
              <a:buChar char="•"/>
              <a:defRPr/>
            </a:pPr>
            <a:r>
              <a:rPr lang="ja-JP" altLang="en-US" sz="2200" b="0" dirty="0">
                <a:latin typeface="Meiryo UI" panose="020B0604030504040204" pitchFamily="50" charset="-128"/>
                <a:ea typeface="Meiryo UI" panose="020B0604030504040204" pitchFamily="50" charset="-128"/>
              </a:rPr>
              <a:t>適正申告を阻害しないこと</a:t>
            </a:r>
            <a:endParaRPr lang="en-US" altLang="ja-JP" sz="2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24788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7</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５．中抜け時間の取扱いをどうするか？</a:t>
            </a:r>
          </a:p>
        </p:txBody>
      </p:sp>
      <p:sp>
        <p:nvSpPr>
          <p:cNvPr id="7" name="コンテンツ プレースホルダー 37"/>
          <p:cNvSpPr txBox="1">
            <a:spLocks noGrp="1"/>
          </p:cNvSpPr>
          <p:nvPr>
            <p:ph idx="1"/>
          </p:nvPr>
        </p:nvSpPr>
        <p:spPr>
          <a:xfrm>
            <a:off x="496484" y="997930"/>
            <a:ext cx="8179971" cy="5743438"/>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a:spcBef>
                <a:spcPts val="600"/>
              </a:spcBef>
              <a:buClr>
                <a:srgbClr val="548DD4"/>
              </a:buClr>
              <a:defRPr/>
            </a:pPr>
            <a:r>
              <a:rPr lang="ja-JP" altLang="en-US" sz="1000" b="0" dirty="0">
                <a:latin typeface="Meiryo UI" panose="020B0604030504040204" pitchFamily="50" charset="-128"/>
                <a:ea typeface="Meiryo UI" panose="020B0604030504040204" pitchFamily="50" charset="-128"/>
              </a:rPr>
              <a:t>　</a:t>
            </a:r>
            <a:r>
              <a:rPr lang="ja-JP" altLang="en-US" sz="2400" b="0" dirty="0">
                <a:latin typeface="Meiryo UI" panose="020B0604030504040204" pitchFamily="50" charset="-128"/>
                <a:ea typeface="Meiryo UI" panose="020B0604030504040204" pitchFamily="50" charset="-128"/>
              </a:rPr>
              <a:t>新ガイドラインは、</a:t>
            </a:r>
            <a:r>
              <a:rPr lang="ja-JP" altLang="en-US" sz="2400" dirty="0">
                <a:solidFill>
                  <a:srgbClr val="0070C0"/>
                </a:solidFill>
                <a:latin typeface="Meiryo UI" panose="020B0604030504040204" pitchFamily="50" charset="-128"/>
                <a:ea typeface="Meiryo UI" panose="020B0604030504040204" pitchFamily="50" charset="-128"/>
              </a:rPr>
              <a:t>把握しても、しなくても、いずれでもよい</a:t>
            </a:r>
            <a:r>
              <a:rPr lang="ja-JP" altLang="en-US" sz="2400" b="0" dirty="0">
                <a:latin typeface="Meiryo UI" panose="020B0604030504040204" pitchFamily="50" charset="-128"/>
                <a:ea typeface="Meiryo UI" panose="020B0604030504040204" pitchFamily="50" charset="-128"/>
              </a:rPr>
              <a:t>としている。</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14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　＜中抜け時間の取扱い例＞</a:t>
            </a:r>
            <a:endParaRPr lang="en-US" altLang="ja-JP" sz="2400" b="0" dirty="0">
              <a:latin typeface="Meiryo UI" panose="020B0604030504040204" pitchFamily="50" charset="-128"/>
              <a:ea typeface="Meiryo UI" panose="020B0604030504040204" pitchFamily="50" charset="-128"/>
            </a:endParaRPr>
          </a:p>
          <a:p>
            <a:pPr marL="342900" indent="-166688">
              <a:spcBef>
                <a:spcPts val="600"/>
              </a:spcBef>
              <a:buClr>
                <a:srgbClr val="548DD4"/>
              </a:buClr>
              <a:buFont typeface="Wingdings" panose="05000000000000000000" pitchFamily="2" charset="2"/>
              <a:buChar char="ü"/>
              <a:defRPr/>
            </a:pPr>
            <a:r>
              <a:rPr lang="ja-JP" altLang="en-US" sz="24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終業時刻の繰下げ（休憩時間）</a:t>
            </a:r>
            <a:endParaRPr lang="en-US" altLang="ja-JP" sz="2000" b="0" dirty="0">
              <a:latin typeface="Meiryo UI" panose="020B0604030504040204" pitchFamily="50" charset="-128"/>
              <a:ea typeface="Meiryo UI" panose="020B0604030504040204" pitchFamily="50" charset="-128"/>
            </a:endParaRPr>
          </a:p>
          <a:p>
            <a:pPr marL="342900" indent="-166688">
              <a:spcBef>
                <a:spcPts val="600"/>
              </a:spcBef>
              <a:buClr>
                <a:srgbClr val="548DD4"/>
              </a:buClr>
              <a:buFont typeface="Wingdings" panose="05000000000000000000" pitchFamily="2" charset="2"/>
              <a:buChar char="ü"/>
              <a:defRPr/>
            </a:pPr>
            <a:r>
              <a:rPr lang="ja-JP" altLang="en-US" sz="24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時間単位年休</a:t>
            </a:r>
            <a:r>
              <a:rPr lang="ja-JP" altLang="en-US" sz="2400" b="0" dirty="0">
                <a:latin typeface="Meiryo UI" panose="020B0604030504040204" pitchFamily="50" charset="-128"/>
                <a:ea typeface="Meiryo UI" panose="020B0604030504040204" pitchFamily="50" charset="-128"/>
              </a:rPr>
              <a:t>　</a:t>
            </a:r>
            <a:endParaRPr lang="en-US" altLang="ja-JP" sz="20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0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　どこまで把握し、どの程度の不就労から中抜けと扱うか？</a:t>
            </a:r>
            <a:endParaRPr lang="en-US" altLang="ja-JP" sz="24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1800" b="0" dirty="0">
                <a:latin typeface="Meiryo UI" panose="020B0604030504040204" pitchFamily="50" charset="-128"/>
                <a:ea typeface="Meiryo UI" panose="020B0604030504040204" pitchFamily="50" charset="-128"/>
              </a:rPr>
              <a:t>　</a:t>
            </a:r>
            <a:endParaRPr lang="en-US" altLang="ja-JP" sz="18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400" b="0" dirty="0">
                <a:latin typeface="Meiryo UI" panose="020B0604030504040204" pitchFamily="50" charset="-128"/>
                <a:ea typeface="Meiryo UI" panose="020B0604030504040204" pitchFamily="50" charset="-128"/>
              </a:rPr>
              <a:t>　</a:t>
            </a:r>
            <a:r>
              <a:rPr lang="ja-JP" altLang="en-US" sz="2200" b="0" dirty="0">
                <a:latin typeface="Meiryo UI" panose="020B0604030504040204" pitchFamily="50" charset="-128"/>
                <a:ea typeface="Meiryo UI" panose="020B0604030504040204" pitchFamily="50" charset="-128"/>
              </a:rPr>
              <a:t>プライバシー保護のため、常時カメラ接続を求めるのは必ずしも適切とは言い難いこともある</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200" b="0" dirty="0">
                <a:latin typeface="Meiryo UI" panose="020B0604030504040204" pitchFamily="50" charset="-128"/>
                <a:ea typeface="Meiryo UI" panose="020B0604030504040204" pitchFamily="50" charset="-128"/>
              </a:rPr>
              <a:t>　実際に事業場内のようにモニタリングするのは困難</a:t>
            </a:r>
            <a:endParaRPr lang="en-US" altLang="ja-JP" sz="2200" b="0" dirty="0">
              <a:latin typeface="Meiryo UI" panose="020B0604030504040204" pitchFamily="50" charset="-128"/>
              <a:ea typeface="Meiryo UI" panose="020B0604030504040204" pitchFamily="50" charset="-128"/>
            </a:endParaRPr>
          </a:p>
          <a:p>
            <a:pPr>
              <a:spcBef>
                <a:spcPts val="600"/>
              </a:spcBef>
              <a:buClr>
                <a:srgbClr val="548DD4"/>
              </a:buClr>
              <a:defRPr/>
            </a:pPr>
            <a:r>
              <a:rPr lang="ja-JP" altLang="en-US" sz="2000" b="0" dirty="0">
                <a:latin typeface="Meiryo UI" panose="020B0604030504040204" pitchFamily="50" charset="-128"/>
                <a:ea typeface="Meiryo UI" panose="020B0604030504040204" pitchFamily="50" charset="-128"/>
              </a:rPr>
              <a:t>（コロナ初期、</a:t>
            </a:r>
            <a:r>
              <a:rPr lang="en-US" altLang="ja-JP" sz="2000" b="0" dirty="0">
                <a:latin typeface="Meiryo UI" panose="020B0604030504040204" pitchFamily="50" charset="-128"/>
                <a:ea typeface="Meiryo UI" panose="020B0604030504040204" pitchFamily="50" charset="-128"/>
              </a:rPr>
              <a:t>PC</a:t>
            </a:r>
            <a:r>
              <a:rPr lang="ja-JP" altLang="en-US" sz="2000" b="0" dirty="0">
                <a:latin typeface="Meiryo UI" panose="020B0604030504040204" pitchFamily="50" charset="-128"/>
                <a:ea typeface="Meiryo UI" panose="020B0604030504040204" pitchFamily="50" charset="-128"/>
              </a:rPr>
              <a:t>画面を数分おきにキャプチャしている会社があったが・・・）</a:t>
            </a:r>
            <a:endParaRPr lang="en-US" altLang="ja-JP" sz="2000" b="0" dirty="0">
              <a:latin typeface="Meiryo UI" panose="020B0604030504040204" pitchFamily="50" charset="-128"/>
              <a:ea typeface="Meiryo UI" panose="020B0604030504040204" pitchFamily="50" charset="-128"/>
            </a:endParaRPr>
          </a:p>
          <a:p>
            <a:pPr>
              <a:spcBef>
                <a:spcPts val="1200"/>
              </a:spcBef>
              <a:buClr>
                <a:srgbClr val="548DD4"/>
              </a:buClr>
              <a:defRPr/>
            </a:pPr>
            <a:r>
              <a:rPr lang="ja-JP" altLang="en-US" sz="2200" dirty="0">
                <a:solidFill>
                  <a:srgbClr val="00B050"/>
                </a:solidFill>
                <a:latin typeface="Meiryo UI" panose="020B0604030504040204" pitchFamily="50" charset="-128"/>
                <a:ea typeface="Meiryo UI" panose="020B0604030504040204" pitchFamily="50" charset="-128"/>
              </a:rPr>
              <a:t>信頼関係を前提のもと、例えば</a:t>
            </a:r>
            <a:r>
              <a:rPr lang="en-US" altLang="ja-JP" sz="2200" dirty="0">
                <a:solidFill>
                  <a:srgbClr val="00B050"/>
                </a:solidFill>
                <a:latin typeface="Meiryo UI" panose="020B0604030504040204" pitchFamily="50" charset="-128"/>
                <a:ea typeface="Meiryo UI" panose="020B0604030504040204" pitchFamily="50" charset="-128"/>
              </a:rPr>
              <a:t>15</a:t>
            </a:r>
            <a:r>
              <a:rPr lang="ja-JP" altLang="en-US" sz="2200" dirty="0">
                <a:solidFill>
                  <a:srgbClr val="00B050"/>
                </a:solidFill>
                <a:latin typeface="Meiryo UI" panose="020B0604030504040204" pitchFamily="50" charset="-128"/>
                <a:ea typeface="Meiryo UI" panose="020B0604030504040204" pitchFamily="50" charset="-128"/>
              </a:rPr>
              <a:t>分以上の中抜けは自己申告を求めるという程度での対応くらいが現実的ではないか？</a:t>
            </a:r>
            <a:endParaRPr lang="en-US" altLang="ja-JP" sz="2200" dirty="0">
              <a:solidFill>
                <a:srgbClr val="00B05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3161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8</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６．事業場外みなし制を導入するか？</a:t>
            </a:r>
          </a:p>
        </p:txBody>
      </p:sp>
      <p:sp>
        <p:nvSpPr>
          <p:cNvPr id="7" name="コンテンツ プレースホルダー 37"/>
          <p:cNvSpPr txBox="1">
            <a:spLocks noGrp="1"/>
          </p:cNvSpPr>
          <p:nvPr>
            <p:ph idx="1"/>
          </p:nvPr>
        </p:nvSpPr>
        <p:spPr>
          <a:xfrm>
            <a:off x="467544" y="1076990"/>
            <a:ext cx="8136904" cy="5760639"/>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marL="0" indent="0">
              <a:buSzPct val="100000"/>
              <a:buNone/>
            </a:pPr>
            <a:r>
              <a:rPr lang="ja-JP" altLang="en-US" sz="2400" b="0" dirty="0">
                <a:latin typeface="Meiryo UI" panose="020B0604030504040204" pitchFamily="50" charset="-128"/>
                <a:ea typeface="Meiryo UI" panose="020B0604030504040204" pitchFamily="50" charset="-128"/>
              </a:rPr>
              <a:t>　</a:t>
            </a:r>
            <a:r>
              <a:rPr lang="en-US" altLang="ja-JP" sz="2000" b="0" dirty="0">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新ガイドライン</a:t>
            </a:r>
            <a:r>
              <a:rPr lang="en-US" altLang="ja-JP" sz="2000" b="0" dirty="0">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　～　「労働時間を算定し難い」について</a:t>
            </a:r>
            <a:endParaRPr lang="en-US" altLang="ja-JP" sz="2000" b="0" dirty="0">
              <a:latin typeface="Meiryo UI" panose="020B0604030504040204" pitchFamily="50" charset="-128"/>
              <a:ea typeface="Meiryo UI" panose="020B0604030504040204" pitchFamily="50" charset="-128"/>
            </a:endParaRPr>
          </a:p>
          <a:p>
            <a:pPr marL="0" indent="0">
              <a:buSzPct val="100000"/>
              <a:buNone/>
            </a:pPr>
            <a:r>
              <a:rPr lang="ja-JP" altLang="en-US" sz="2000" b="0" dirty="0">
                <a:latin typeface="Meiryo UI" panose="020B0604030504040204" pitchFamily="50" charset="-128"/>
                <a:ea typeface="Meiryo UI" panose="020B0604030504040204" pitchFamily="50" charset="-128"/>
              </a:rPr>
              <a:t>　以下の①・②の要件を、</a:t>
            </a:r>
            <a:r>
              <a:rPr lang="ja-JP" altLang="en-US" sz="2000" dirty="0">
                <a:solidFill>
                  <a:srgbClr val="FF0000"/>
                </a:solidFill>
                <a:latin typeface="Meiryo UI" panose="020B0604030504040204" pitchFamily="50" charset="-128"/>
                <a:ea typeface="Meiryo UI" panose="020B0604030504040204" pitchFamily="50" charset="-128"/>
              </a:rPr>
              <a:t>いずれも</a:t>
            </a:r>
            <a:r>
              <a:rPr lang="ja-JP" altLang="en-US" sz="2000" b="0" dirty="0">
                <a:latin typeface="Meiryo UI" panose="020B0604030504040204" pitchFamily="50" charset="-128"/>
                <a:ea typeface="Meiryo UI" panose="020B0604030504040204" pitchFamily="50" charset="-128"/>
              </a:rPr>
              <a:t>満たすことが必要</a:t>
            </a:r>
            <a:endParaRPr lang="en-US" altLang="ja-JP" sz="2000" b="0" dirty="0">
              <a:latin typeface="Meiryo UI" panose="020B0604030504040204" pitchFamily="50" charset="-128"/>
              <a:ea typeface="Meiryo UI" panose="020B0604030504040204" pitchFamily="50" charset="-128"/>
            </a:endParaRPr>
          </a:p>
          <a:p>
            <a:pPr marL="819150" indent="-457200">
              <a:spcBef>
                <a:spcPts val="1200"/>
              </a:spcBef>
              <a:buClr>
                <a:srgbClr val="0070C0"/>
              </a:buClr>
              <a:buSzPct val="100000"/>
              <a:buFont typeface="+mj-ea"/>
              <a:buAutoNum type="circleNumDbPlain"/>
            </a:pPr>
            <a:r>
              <a:rPr lang="ja-JP" altLang="en-US" sz="2000" b="0" dirty="0">
                <a:latin typeface="Meiryo UI" panose="020B0604030504040204" pitchFamily="50" charset="-128"/>
                <a:ea typeface="Meiryo UI" panose="020B0604030504040204" pitchFamily="50" charset="-128"/>
              </a:rPr>
              <a:t>情報通信機器が、使用者の指示により常時通信可能な状態におくこととされていないこと　</a:t>
            </a:r>
            <a:endParaRPr lang="en-US" altLang="ja-JP" sz="1800" b="0" dirty="0">
              <a:latin typeface="Meiryo UI" panose="020B0604030504040204" pitchFamily="50" charset="-128"/>
              <a:ea typeface="Meiryo UI" panose="020B0604030504040204" pitchFamily="50" charset="-128"/>
            </a:endParaRPr>
          </a:p>
          <a:p>
            <a:pPr marL="893763" indent="-357188">
              <a:spcBef>
                <a:spcPts val="1200"/>
              </a:spcBef>
              <a:buClr>
                <a:srgbClr val="0070C0"/>
              </a:buClr>
              <a:buSzPct val="100000"/>
              <a:buFont typeface="Meiryo UI" panose="020B0604030504040204" pitchFamily="50" charset="-128"/>
              <a:buChar char="○"/>
            </a:pPr>
            <a:r>
              <a:rPr lang="ja-JP" altLang="en-US" sz="2000" b="0" dirty="0">
                <a:latin typeface="Meiryo UI" panose="020B0604030504040204" pitchFamily="50" charset="-128"/>
                <a:ea typeface="Meiryo UI" panose="020B0604030504040204" pitchFamily="50" charset="-128"/>
              </a:rPr>
              <a:t>勤務時間中に労働者が自分の意思で通信回線を切断できる場合</a:t>
            </a:r>
            <a:endParaRPr lang="en-US" altLang="ja-JP" sz="2000" b="0" dirty="0">
              <a:latin typeface="Meiryo UI" panose="020B0604030504040204" pitchFamily="50" charset="-128"/>
              <a:ea typeface="Meiryo UI" panose="020B0604030504040204" pitchFamily="50" charset="-128"/>
            </a:endParaRPr>
          </a:p>
          <a:p>
            <a:pPr marL="809625" indent="-273050">
              <a:spcBef>
                <a:spcPts val="1200"/>
              </a:spcBef>
              <a:buClr>
                <a:srgbClr val="0070C0"/>
              </a:buClr>
              <a:buSzPct val="100000"/>
              <a:buFont typeface="Meiryo UI" panose="020B0604030504040204" pitchFamily="50" charset="-128"/>
              <a:buChar char="○"/>
            </a:pPr>
            <a:r>
              <a:rPr lang="ja-JP" altLang="en-US" sz="2000" b="0" dirty="0">
                <a:latin typeface="Meiryo UI" panose="020B0604030504040204" pitchFamily="50" charset="-128"/>
                <a:ea typeface="Meiryo UI" panose="020B0604030504040204" pitchFamily="50" charset="-128"/>
              </a:rPr>
              <a:t>　勤務時間中は通信回線の切断はできず、使用者の指示は情報通信機器を用いて行われるが、労働者が情報通信機器から</a:t>
            </a:r>
            <a:r>
              <a:rPr lang="ja-JP" altLang="en-US" sz="2000" b="0" dirty="0">
                <a:solidFill>
                  <a:srgbClr val="FF0000"/>
                </a:solidFill>
                <a:latin typeface="Meiryo UI" panose="020B0604030504040204" pitchFamily="50" charset="-128"/>
                <a:ea typeface="Meiryo UI" panose="020B0604030504040204" pitchFamily="50" charset="-128"/>
              </a:rPr>
              <a:t>自分の意思で離れることができ</a:t>
            </a:r>
            <a:r>
              <a:rPr lang="ja-JP" altLang="en-US" sz="2000" b="0" dirty="0">
                <a:latin typeface="Meiryo UI" panose="020B0604030504040204" pitchFamily="50" charset="-128"/>
                <a:ea typeface="Meiryo UI" panose="020B0604030504040204" pitchFamily="50" charset="-128"/>
              </a:rPr>
              <a:t>、</a:t>
            </a:r>
            <a:r>
              <a:rPr lang="ja-JP" altLang="en-US" sz="2000" b="0" dirty="0">
                <a:solidFill>
                  <a:srgbClr val="FF0000"/>
                </a:solidFill>
                <a:latin typeface="Meiryo UI" panose="020B0604030504040204" pitchFamily="50" charset="-128"/>
                <a:ea typeface="Meiryo UI" panose="020B0604030504040204" pitchFamily="50" charset="-128"/>
              </a:rPr>
              <a:t>応答のタイミングを労働者が判断することができる</a:t>
            </a:r>
            <a:r>
              <a:rPr lang="ja-JP" altLang="en-US" sz="2000" b="0" dirty="0">
                <a:latin typeface="Meiryo UI" panose="020B0604030504040204" pitchFamily="50" charset="-128"/>
                <a:ea typeface="Meiryo UI" panose="020B0604030504040204" pitchFamily="50" charset="-128"/>
              </a:rPr>
              <a:t>場合</a:t>
            </a:r>
            <a:endParaRPr lang="en-US" altLang="ja-JP" sz="2000" b="0" dirty="0">
              <a:latin typeface="Meiryo UI" panose="020B0604030504040204" pitchFamily="50" charset="-128"/>
              <a:ea typeface="Meiryo UI" panose="020B0604030504040204" pitchFamily="50" charset="-128"/>
            </a:endParaRPr>
          </a:p>
          <a:p>
            <a:pPr marL="809625" indent="-273050">
              <a:spcBef>
                <a:spcPts val="1200"/>
              </a:spcBef>
              <a:buClr>
                <a:srgbClr val="0070C0"/>
              </a:buClr>
              <a:buSzPct val="100000"/>
              <a:buFont typeface="Meiryo UI" panose="020B0604030504040204" pitchFamily="50" charset="-128"/>
              <a:buChar char="○"/>
            </a:pPr>
            <a:r>
              <a:rPr lang="ja-JP" altLang="en-US" sz="2000" b="0" dirty="0">
                <a:latin typeface="Meiryo UI" panose="020B0604030504040204" pitchFamily="50" charset="-128"/>
                <a:ea typeface="Meiryo UI" panose="020B0604030504040204" pitchFamily="50" charset="-128"/>
              </a:rPr>
              <a:t>　会社支給の携帯電話等を所持していても、その応答を行うか否か、または折り返しのタイミングについて労働者において判断することができる場合</a:t>
            </a:r>
            <a:endParaRPr lang="en-US" altLang="ja-JP" sz="2000" b="0" dirty="0">
              <a:latin typeface="Meiryo UI" panose="020B0604030504040204" pitchFamily="50" charset="-128"/>
              <a:ea typeface="Meiryo UI" panose="020B0604030504040204" pitchFamily="50" charset="-128"/>
            </a:endParaRPr>
          </a:p>
          <a:p>
            <a:pPr marL="714375" indent="-352425">
              <a:buSzPct val="100000"/>
              <a:buFont typeface="Wingdings" panose="05000000000000000000" pitchFamily="2" charset="2"/>
              <a:buChar char="l"/>
            </a:pPr>
            <a:endParaRPr lang="en-US" altLang="ja-JP" sz="2000" b="0" dirty="0">
              <a:latin typeface="Meiryo UI" panose="020B0604030504040204" pitchFamily="50" charset="-128"/>
              <a:ea typeface="Meiryo UI" panose="020B0604030504040204" pitchFamily="50" charset="-128"/>
            </a:endParaRPr>
          </a:p>
          <a:p>
            <a:pPr marL="819150" indent="-457200">
              <a:buClr>
                <a:srgbClr val="0070C0"/>
              </a:buClr>
              <a:buSzPct val="100000"/>
              <a:buFont typeface="+mj-ea"/>
              <a:buAutoNum type="circleNumDbPlain" startAt="2"/>
            </a:pPr>
            <a:r>
              <a:rPr lang="ja-JP" altLang="en-US" sz="2000" b="0" dirty="0">
                <a:latin typeface="Meiryo UI" panose="020B0604030504040204" pitchFamily="50" charset="-128"/>
                <a:ea typeface="Meiryo UI" panose="020B0604030504040204" pitchFamily="50" charset="-128"/>
              </a:rPr>
              <a:t>随時使用者の具体的な指示に基づいて業務を行っていないこと</a:t>
            </a:r>
            <a:endParaRPr lang="en-US" altLang="ja-JP" sz="2000" b="0" dirty="0">
              <a:latin typeface="Meiryo UI" panose="020B0604030504040204" pitchFamily="50" charset="-128"/>
              <a:ea typeface="Meiryo UI" panose="020B0604030504040204" pitchFamily="50" charset="-128"/>
            </a:endParaRPr>
          </a:p>
          <a:p>
            <a:pPr marL="628650" indent="-92075">
              <a:buClr>
                <a:srgbClr val="0070C0"/>
              </a:buClr>
              <a:buSzPct val="100000"/>
            </a:pPr>
            <a:r>
              <a:rPr lang="ja-JP" altLang="en-US" sz="2000" b="0" dirty="0">
                <a:latin typeface="Meiryo UI" panose="020B0604030504040204" pitchFamily="50" charset="-128"/>
                <a:ea typeface="Meiryo UI" panose="020B0604030504040204" pitchFamily="50" charset="-128"/>
              </a:rPr>
              <a:t>○　使用者の指示が、業務の目的、目標、期限等の基本的事項にとどまる</a:t>
            </a:r>
            <a:endParaRPr lang="en-US" altLang="ja-JP" sz="2000" b="0" dirty="0">
              <a:latin typeface="Meiryo UI" panose="020B0604030504040204" pitchFamily="50" charset="-128"/>
              <a:ea typeface="Meiryo UI" panose="020B0604030504040204" pitchFamily="50" charset="-128"/>
            </a:endParaRPr>
          </a:p>
          <a:p>
            <a:pPr marL="809625" indent="-273050">
              <a:buClr>
                <a:srgbClr val="0070C0"/>
              </a:buClr>
              <a:buSzPct val="100000"/>
            </a:pPr>
            <a:r>
              <a:rPr lang="en-US" altLang="ja-JP" sz="2000" b="0" dirty="0">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　１日のスケジュール（作業内容とそれを行う時間等）を予め取り決めるなど作業量や作業の時期、方法等を具体的に特定する</a:t>
            </a:r>
            <a:endParaRPr lang="en-US" altLang="ja-JP" sz="2000" b="0" dirty="0">
              <a:latin typeface="Meiryo UI" panose="020B0604030504040204" pitchFamily="50" charset="-128"/>
              <a:ea typeface="Meiryo UI" panose="020B0604030504040204" pitchFamily="50" charset="-128"/>
            </a:endParaRPr>
          </a:p>
          <a:p>
            <a:pPr>
              <a:spcBef>
                <a:spcPts val="600"/>
              </a:spcBef>
              <a:buClr>
                <a:srgbClr val="548DD4"/>
              </a:buClr>
              <a:defRPr/>
            </a:pPr>
            <a:endParaRPr lang="en-US" altLang="ja-JP" sz="2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21067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スライド番号プレースホルダー 1"/>
          <p:cNvSpPr txBox="1">
            <a:spLocks/>
          </p:cNvSpPr>
          <p:nvPr/>
        </p:nvSpPr>
        <p:spPr bwMode="auto">
          <a:xfrm>
            <a:off x="8244408" y="6470916"/>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defRPr kumimoji="1" sz="1700">
                <a:solidFill>
                  <a:srgbClr val="000000"/>
                </a:solidFill>
                <a:latin typeface="メイリオ" pitchFamily="50" charset="-128"/>
                <a:ea typeface="メイリオ" pitchFamily="50" charset="-128"/>
                <a:cs typeface="メイリオ" pitchFamily="50" charset="-128"/>
              </a:defRPr>
            </a:lvl1pPr>
            <a:lvl2pPr marL="742950" indent="-285750">
              <a:spcBef>
                <a:spcPct val="20000"/>
              </a:spcBef>
              <a:defRPr kumimoji="1" sz="1600">
                <a:solidFill>
                  <a:srgbClr val="000000"/>
                </a:solidFill>
                <a:latin typeface="メイリオ" pitchFamily="50" charset="-128"/>
                <a:ea typeface="メイリオ" pitchFamily="50" charset="-128"/>
                <a:cs typeface="メイリオ" pitchFamily="50" charset="-128"/>
              </a:defRPr>
            </a:lvl2pPr>
            <a:lvl3pPr marL="1143000" indent="-228600">
              <a:spcBef>
                <a:spcPct val="20000"/>
              </a:spcBef>
              <a:defRPr kumimoji="1" sz="1400">
                <a:solidFill>
                  <a:srgbClr val="000000"/>
                </a:solidFill>
                <a:latin typeface="メイリオ" pitchFamily="50" charset="-128"/>
                <a:ea typeface="メイリオ" pitchFamily="50" charset="-128"/>
                <a:cs typeface="メイリオ" pitchFamily="50" charset="-128"/>
              </a:defRPr>
            </a:lvl3pPr>
            <a:lvl4pPr marL="16002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4pPr>
            <a:lvl5pPr marL="2057400" indent="-228600">
              <a:spcBef>
                <a:spcPct val="20000"/>
              </a:spcBef>
              <a:defRPr kumimoji="1" sz="1200">
                <a:solidFill>
                  <a:srgbClr val="000000"/>
                </a:solidFill>
                <a:latin typeface="メイリオ" pitchFamily="50" charset="-128"/>
                <a:ea typeface="メイリオ" pitchFamily="50" charset="-128"/>
                <a:cs typeface="メイリオ" pitchFamily="50" charset="-128"/>
              </a:defRPr>
            </a:lvl5pPr>
            <a:lvl6pPr marL="25146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6pPr>
            <a:lvl7pPr marL="29718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7pPr>
            <a:lvl8pPr marL="34290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8pPr>
            <a:lvl9pPr marL="3886200" indent="-228600" defTabSz="1042988" eaLnBrk="0" fontAlgn="base" hangingPunct="0">
              <a:spcBef>
                <a:spcPct val="20000"/>
              </a:spcBef>
              <a:spcAft>
                <a:spcPct val="0"/>
              </a:spcAft>
              <a:defRPr kumimoji="1" sz="1200">
                <a:solidFill>
                  <a:srgbClr val="000000"/>
                </a:solidFill>
                <a:latin typeface="メイリオ" pitchFamily="50" charset="-128"/>
                <a:ea typeface="メイリオ" pitchFamily="50" charset="-128"/>
                <a:cs typeface="メイリオ" pitchFamily="50" charset="-128"/>
              </a:defRPr>
            </a:lvl9pPr>
          </a:lstStyle>
          <a:p>
            <a:pPr algn="r" eaLnBrk="1" hangingPunct="1">
              <a:spcBef>
                <a:spcPct val="0"/>
              </a:spcBef>
            </a:pPr>
            <a:fld id="{6507C05C-E4F7-4BBE-A8C2-CCCACE1E32E3}" type="slidenum">
              <a:rPr lang="ja-JP" altLang="en-US" sz="1800">
                <a:solidFill>
                  <a:schemeClr val="tx1"/>
                </a:solidFill>
                <a:latin typeface="Calibri" pitchFamily="34" charset="0"/>
                <a:ea typeface="ＭＳ Ｐゴシック" pitchFamily="50" charset="-128"/>
              </a:rPr>
              <a:pPr algn="r" eaLnBrk="1" hangingPunct="1">
                <a:spcBef>
                  <a:spcPct val="0"/>
                </a:spcBef>
              </a:pPr>
              <a:t>9</a:t>
            </a:fld>
            <a:endParaRPr lang="en-US" altLang="ja-JP" sz="1800" dirty="0">
              <a:solidFill>
                <a:schemeClr val="tx1"/>
              </a:solidFill>
              <a:latin typeface="Calibri" pitchFamily="34" charset="0"/>
              <a:ea typeface="ＭＳ Ｐゴシック" pitchFamily="50" charset="-128"/>
            </a:endParaRPr>
          </a:p>
        </p:txBody>
      </p:sp>
      <p:sp>
        <p:nvSpPr>
          <p:cNvPr id="5" name="タイトル 12"/>
          <p:cNvSpPr>
            <a:spLocks noGrp="1"/>
          </p:cNvSpPr>
          <p:nvPr>
            <p:ph type="title"/>
          </p:nvPr>
        </p:nvSpPr>
        <p:spPr>
          <a:xfrm>
            <a:off x="467544" y="404664"/>
            <a:ext cx="8208912" cy="431800"/>
          </a:xfrm>
        </p:spPr>
        <p:txBody>
          <a:bodyPr>
            <a:normAutofit/>
          </a:bodyPr>
          <a:lstStyle/>
          <a:p>
            <a:r>
              <a:rPr lang="ja-JP" altLang="en-US" sz="2800" b="0" dirty="0">
                <a:solidFill>
                  <a:srgbClr val="002060"/>
                </a:solidFill>
                <a:latin typeface="ＭＳ Ｐゴシック" charset="-128"/>
                <a:ea typeface="ＭＳ Ｐゴシック" charset="-128"/>
              </a:rPr>
              <a:t>６．事業場外みなし制を導入するか？</a:t>
            </a:r>
          </a:p>
        </p:txBody>
      </p:sp>
      <p:sp>
        <p:nvSpPr>
          <p:cNvPr id="7" name="コンテンツ プレースホルダー 37"/>
          <p:cNvSpPr txBox="1">
            <a:spLocks noGrp="1"/>
          </p:cNvSpPr>
          <p:nvPr>
            <p:ph idx="1"/>
          </p:nvPr>
        </p:nvSpPr>
        <p:spPr>
          <a:xfrm>
            <a:off x="467544" y="1076991"/>
            <a:ext cx="8136904" cy="5664378"/>
          </a:xfrm>
          <a:prstGeom prst="rect">
            <a:avLst/>
          </a:prstGeom>
        </p:spPr>
        <p:txBody>
          <a:bodyPr lIns="0" tIns="0" rIns="0" bIns="0">
            <a:noAutofit/>
          </a:bodyPr>
          <a:lstStyle>
            <a:lvl1pPr marL="0" indent="0" algn="l" defTabSz="1043017" rtl="0" eaLnBrk="1" fontAlgn="base" latinLnBrk="0" hangingPunct="1">
              <a:spcBef>
                <a:spcPct val="20000"/>
              </a:spcBef>
              <a:spcAft>
                <a:spcPct val="0"/>
              </a:spcAft>
              <a:buFontTx/>
              <a:buNone/>
              <a:defRPr kumimoji="1" lang="ja-JP" altLang="en-US" sz="2100" b="1" kern="1200" smtClean="0">
                <a:solidFill>
                  <a:srgbClr val="000000"/>
                </a:solidFill>
                <a:latin typeface="+mn-ea"/>
                <a:ea typeface="+mn-ea"/>
                <a:cs typeface="+mn-cs"/>
              </a:defRPr>
            </a:lvl1pPr>
            <a:lvl2pPr marL="0" indent="0" algn="l" defTabSz="1043017" rtl="0" eaLnBrk="1" fontAlgn="base" latinLnBrk="0" hangingPunct="1">
              <a:spcBef>
                <a:spcPct val="20000"/>
              </a:spcBef>
              <a:spcAft>
                <a:spcPct val="0"/>
              </a:spcAft>
              <a:buFontTx/>
              <a:buNone/>
              <a:defRPr kumimoji="1" lang="ja-JP" altLang="en-US" sz="1900" b="0" kern="1200" smtClean="0">
                <a:solidFill>
                  <a:srgbClr val="000000"/>
                </a:solidFill>
                <a:latin typeface="+mn-ea"/>
                <a:ea typeface="+mn-ea"/>
                <a:cs typeface="+mn-cs"/>
              </a:defRPr>
            </a:lvl2pPr>
            <a:lvl3pPr marL="283393" indent="0" algn="l" defTabSz="1043017" rtl="0" eaLnBrk="1" fontAlgn="base" latinLnBrk="0" hangingPunct="1">
              <a:spcBef>
                <a:spcPct val="20000"/>
              </a:spcBef>
              <a:spcAft>
                <a:spcPct val="0"/>
              </a:spcAft>
              <a:buFontTx/>
              <a:buNone/>
              <a:defRPr kumimoji="1" lang="ja-JP" altLang="en-US" sz="1700" b="0" kern="1200" smtClean="0">
                <a:solidFill>
                  <a:srgbClr val="000000"/>
                </a:solidFill>
                <a:latin typeface="+mn-ea"/>
                <a:ea typeface="+mn-ea"/>
                <a:cs typeface="+mn-cs"/>
              </a:defRPr>
            </a:lvl3pPr>
            <a:lvl4pPr marL="472879" indent="0" algn="l" defTabSz="1043017" rtl="0" eaLnBrk="1" fontAlgn="base" latinLnBrk="0" hangingPunct="1">
              <a:spcBef>
                <a:spcPct val="20000"/>
              </a:spcBef>
              <a:spcAft>
                <a:spcPct val="0"/>
              </a:spcAft>
              <a:buFontTx/>
              <a:buNone/>
              <a:defRPr kumimoji="1" lang="ja-JP" altLang="en-US" sz="1500" b="0" kern="1200" smtClean="0">
                <a:solidFill>
                  <a:srgbClr val="000000"/>
                </a:solidFill>
                <a:latin typeface="+mn-ea"/>
                <a:ea typeface="+mn-ea"/>
                <a:cs typeface="+mn-cs"/>
              </a:defRPr>
            </a:lvl4pPr>
            <a:lvl5pPr marL="660689" indent="0" algn="l" defTabSz="1043017" rtl="0" eaLnBrk="1" fontAlgn="base" latinLnBrk="0" hangingPunct="1">
              <a:spcBef>
                <a:spcPct val="20000"/>
              </a:spcBef>
              <a:spcAft>
                <a:spcPct val="0"/>
              </a:spcAft>
              <a:buFontTx/>
              <a:buNone/>
              <a:defRPr kumimoji="1" lang="ja-JP" altLang="en-US" sz="1500" b="0" kern="1200">
                <a:solidFill>
                  <a:srgbClr val="000000"/>
                </a:solidFill>
                <a:latin typeface="+mn-ea"/>
                <a:ea typeface="+mn-ea"/>
                <a:cs typeface="+mn-cs"/>
              </a:defRPr>
            </a:lvl5pPr>
            <a:lvl6pPr marL="2868401"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28"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55"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2" indent="-260763" algn="l" defTabSz="1043055" rtl="0" eaLnBrk="1" latinLnBrk="0" hangingPunct="1">
              <a:spcBef>
                <a:spcPct val="20000"/>
              </a:spcBef>
              <a:buFont typeface="Arial" pitchFamily="34" charset="0"/>
              <a:buChar char="•"/>
              <a:defRPr kumimoji="1" sz="2300" kern="1200">
                <a:solidFill>
                  <a:schemeClr val="tx1"/>
                </a:solidFill>
                <a:latin typeface="+mn-lt"/>
                <a:ea typeface="+mn-ea"/>
                <a:cs typeface="+mn-cs"/>
              </a:defRPr>
            </a:lvl9pPr>
          </a:lstStyle>
          <a:p>
            <a:pPr marL="0" indent="0">
              <a:buSzPct val="100000"/>
              <a:buNone/>
            </a:pPr>
            <a:r>
              <a:rPr lang="ja-JP" altLang="en-US" sz="24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確かに、新ガイドラインでわかり易くなり、以前よりも安心感はでてきたが・・・</a:t>
            </a:r>
            <a:endParaRPr lang="en-US" altLang="ja-JP" sz="2000" b="0" dirty="0">
              <a:latin typeface="Meiryo UI" panose="020B0604030504040204" pitchFamily="50" charset="-128"/>
              <a:ea typeface="Meiryo UI" panose="020B0604030504040204" pitchFamily="50" charset="-128"/>
            </a:endParaRPr>
          </a:p>
          <a:p>
            <a:pPr marL="361950">
              <a:spcBef>
                <a:spcPts val="1200"/>
              </a:spcBef>
              <a:buClr>
                <a:srgbClr val="0070C0"/>
              </a:buClr>
              <a:buSzPct val="100000"/>
            </a:pPr>
            <a:r>
              <a:rPr lang="ja-JP" altLang="en-US" sz="2000" b="0" dirty="0">
                <a:latin typeface="Meiryo UI" panose="020B0604030504040204" pitchFamily="50" charset="-128"/>
                <a:ea typeface="Meiryo UI" panose="020B0604030504040204" pitchFamily="50" charset="-128"/>
              </a:rPr>
              <a:t>＜要件①との関係＞</a:t>
            </a:r>
            <a:endParaRPr lang="en-US" altLang="ja-JP" sz="2000" b="0" dirty="0">
              <a:latin typeface="Meiryo UI" panose="020B0604030504040204" pitchFamily="50" charset="-128"/>
              <a:ea typeface="Meiryo UI" panose="020B0604030504040204" pitchFamily="50" charset="-128"/>
            </a:endParaRPr>
          </a:p>
          <a:p>
            <a:pPr marL="704850" indent="-342900">
              <a:spcBef>
                <a:spcPts val="1200"/>
              </a:spcBef>
              <a:buClr>
                <a:srgbClr val="0070C0"/>
              </a:buClr>
              <a:buSzPct val="100000"/>
              <a:buFont typeface="Wingdings" panose="05000000000000000000" pitchFamily="2" charset="2"/>
              <a:buChar char="ü"/>
            </a:pPr>
            <a:r>
              <a:rPr lang="ja-JP" altLang="en-US" sz="2000" b="0" dirty="0">
                <a:latin typeface="Meiryo UI" panose="020B0604030504040204" pitchFamily="50" charset="-128"/>
                <a:ea typeface="Meiryo UI" panose="020B0604030504040204" pitchFamily="50" charset="-128"/>
              </a:rPr>
              <a:t>緊急にすぐに応答を求めることがある業務では困難</a:t>
            </a:r>
            <a:endParaRPr lang="en-US" altLang="ja-JP" sz="2000" b="0" dirty="0">
              <a:latin typeface="Meiryo UI" panose="020B0604030504040204" pitchFamily="50" charset="-128"/>
              <a:ea typeface="Meiryo UI" panose="020B0604030504040204" pitchFamily="50" charset="-128"/>
            </a:endParaRPr>
          </a:p>
          <a:p>
            <a:pPr marL="704850" indent="-342900">
              <a:spcBef>
                <a:spcPts val="1200"/>
              </a:spcBef>
              <a:buClr>
                <a:srgbClr val="0070C0"/>
              </a:buClr>
              <a:buSzPct val="100000"/>
              <a:buFont typeface="Wingdings" panose="05000000000000000000" pitchFamily="2" charset="2"/>
              <a:buChar char="ü"/>
            </a:pPr>
            <a:r>
              <a:rPr lang="ja-JP" altLang="en-US" sz="2000" b="0" dirty="0">
                <a:latin typeface="Meiryo UI" panose="020B0604030504040204" pitchFamily="50" charset="-128"/>
                <a:ea typeface="Meiryo UI" panose="020B0604030504040204" pitchFamily="50" charset="-128"/>
              </a:rPr>
              <a:t>朝の連絡に対し、その日の「終業時刻までに連絡があればいい」というイメージでないと、要件を満たさない可能性がある</a:t>
            </a:r>
            <a:endParaRPr lang="en-US" altLang="ja-JP" sz="2000" b="0" dirty="0">
              <a:latin typeface="Meiryo UI" panose="020B0604030504040204" pitchFamily="50" charset="-128"/>
              <a:ea typeface="Meiryo UI" panose="020B0604030504040204" pitchFamily="50" charset="-128"/>
            </a:endParaRPr>
          </a:p>
          <a:p>
            <a:pPr marL="361950">
              <a:spcBef>
                <a:spcPts val="1200"/>
              </a:spcBef>
              <a:buClr>
                <a:srgbClr val="0070C0"/>
              </a:buClr>
              <a:buSzPct val="100000"/>
            </a:pPr>
            <a:r>
              <a:rPr lang="ja-JP" altLang="en-US" sz="2000" b="0" dirty="0">
                <a:latin typeface="Meiryo UI" panose="020B0604030504040204" pitchFamily="50" charset="-128"/>
                <a:ea typeface="Meiryo UI" panose="020B0604030504040204" pitchFamily="50" charset="-128"/>
              </a:rPr>
              <a:t>＜要件②との関係＞</a:t>
            </a:r>
            <a:endParaRPr lang="en-US" altLang="ja-JP" sz="1800" b="0" dirty="0">
              <a:latin typeface="Meiryo UI" panose="020B0604030504040204" pitchFamily="50" charset="-128"/>
              <a:ea typeface="Meiryo UI" panose="020B0604030504040204" pitchFamily="50" charset="-128"/>
            </a:endParaRPr>
          </a:p>
          <a:p>
            <a:pPr marL="879475" indent="-342900">
              <a:spcBef>
                <a:spcPts val="1200"/>
              </a:spcBef>
              <a:buClr>
                <a:srgbClr val="0070C0"/>
              </a:buClr>
              <a:buSzPct val="100000"/>
              <a:buFont typeface="Wingdings" panose="05000000000000000000" pitchFamily="2" charset="2"/>
              <a:buChar char="ü"/>
            </a:pPr>
            <a:r>
              <a:rPr lang="ja-JP" altLang="en-US" sz="2000" b="0" dirty="0">
                <a:latin typeface="Meiryo UI" panose="020B0604030504040204" pitchFamily="50" charset="-128"/>
                <a:ea typeface="Meiryo UI" panose="020B0604030504040204" pitchFamily="50" charset="-128"/>
              </a:rPr>
              <a:t>時間の使い方について、裁量労働制に近いイメージ</a:t>
            </a:r>
            <a:endParaRPr lang="en-US" altLang="ja-JP" sz="2000" b="0" dirty="0">
              <a:latin typeface="Meiryo UI" panose="020B0604030504040204" pitchFamily="50" charset="-128"/>
              <a:ea typeface="Meiryo UI" panose="020B0604030504040204" pitchFamily="50" charset="-128"/>
            </a:endParaRPr>
          </a:p>
          <a:p>
            <a:pPr marL="879475" indent="-342900">
              <a:spcBef>
                <a:spcPts val="1200"/>
              </a:spcBef>
              <a:buClr>
                <a:srgbClr val="0070C0"/>
              </a:buClr>
              <a:buSzPct val="100000"/>
              <a:buFont typeface="Wingdings" panose="05000000000000000000" pitchFamily="2" charset="2"/>
              <a:buChar char="ü"/>
            </a:pPr>
            <a:r>
              <a:rPr lang="ja-JP" altLang="en-US" sz="2000" b="0" dirty="0">
                <a:latin typeface="Meiryo UI" panose="020B0604030504040204" pitchFamily="50" charset="-128"/>
                <a:ea typeface="Meiryo UI" panose="020B0604030504040204" pitchFamily="50" charset="-128"/>
              </a:rPr>
              <a:t>マイクロチェックが必要な作業者への適用は不可</a:t>
            </a:r>
            <a:endParaRPr lang="en-US" altLang="ja-JP" sz="2000" b="0" dirty="0">
              <a:latin typeface="Meiryo UI" panose="020B0604030504040204" pitchFamily="50" charset="-128"/>
              <a:ea typeface="Meiryo UI" panose="020B0604030504040204" pitchFamily="50" charset="-128"/>
            </a:endParaRPr>
          </a:p>
          <a:p>
            <a:pPr marL="361950">
              <a:buSzPct val="100000"/>
            </a:pPr>
            <a:endParaRPr lang="en-US" altLang="ja-JP" sz="2000" b="0" dirty="0">
              <a:latin typeface="Meiryo UI" panose="020B0604030504040204" pitchFamily="50" charset="-128"/>
              <a:ea typeface="Meiryo UI" panose="020B0604030504040204" pitchFamily="50" charset="-128"/>
            </a:endParaRPr>
          </a:p>
          <a:p>
            <a:pPr marL="361950">
              <a:buSzPct val="100000"/>
            </a:pPr>
            <a:r>
              <a:rPr lang="en-US" altLang="ja-JP" sz="2000" b="0" dirty="0">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現実の問題</a:t>
            </a:r>
            <a:r>
              <a:rPr lang="en-US" altLang="ja-JP" sz="2000" b="0" dirty="0">
                <a:latin typeface="Meiryo UI" panose="020B0604030504040204" pitchFamily="50" charset="-128"/>
                <a:ea typeface="Meiryo UI" panose="020B0604030504040204" pitchFamily="50" charset="-128"/>
              </a:rPr>
              <a:t>】</a:t>
            </a:r>
          </a:p>
          <a:p>
            <a:pPr marL="879475" indent="-342900">
              <a:buClr>
                <a:srgbClr val="0070C0"/>
              </a:buClr>
              <a:buSzPct val="100000"/>
              <a:buFont typeface="Wingdings" panose="05000000000000000000" pitchFamily="2" charset="2"/>
              <a:buChar char="ü"/>
            </a:pPr>
            <a:r>
              <a:rPr lang="ja-JP" altLang="en-US" sz="2000" b="0" dirty="0">
                <a:latin typeface="Meiryo UI" panose="020B0604030504040204" pitchFamily="50" charset="-128"/>
                <a:ea typeface="Meiryo UI" panose="020B0604030504040204" pitchFamily="50" charset="-128"/>
              </a:rPr>
              <a:t>仕事をしている状況が見えないからこそ、チェック、管理をしたくなる</a:t>
            </a:r>
            <a:endParaRPr lang="en-US" altLang="ja-JP" sz="2000" b="0" dirty="0">
              <a:latin typeface="Meiryo UI" panose="020B0604030504040204" pitchFamily="50" charset="-128"/>
              <a:ea typeface="Meiryo UI" panose="020B0604030504040204" pitchFamily="50" charset="-128"/>
            </a:endParaRPr>
          </a:p>
          <a:p>
            <a:pPr marL="714375" indent="-177800">
              <a:spcBef>
                <a:spcPts val="600"/>
              </a:spcBef>
              <a:buClr>
                <a:srgbClr val="548DD4"/>
              </a:buClr>
              <a:buFont typeface="Wingdings" panose="05000000000000000000" pitchFamily="2" charset="2"/>
              <a:buChar char="ü"/>
              <a:defRPr/>
            </a:pPr>
            <a:r>
              <a:rPr lang="ja-JP" altLang="en-US" sz="2200" b="0" dirty="0">
                <a:latin typeface="Meiryo UI" panose="020B0604030504040204" pitchFamily="50" charset="-128"/>
                <a:ea typeface="Meiryo UI" panose="020B0604030504040204" pitchFamily="50" charset="-128"/>
              </a:rPr>
              <a:t>　</a:t>
            </a:r>
            <a:r>
              <a:rPr lang="ja-JP" altLang="en-US" sz="2000" b="0" dirty="0">
                <a:latin typeface="Meiryo UI" panose="020B0604030504040204" pitchFamily="50" charset="-128"/>
                <a:ea typeface="Meiryo UI" panose="020B0604030504040204" pitchFamily="50" charset="-128"/>
              </a:rPr>
              <a:t>制度に合わせようとして管理をしないと、従業員の孤立化、作業時間の増加に繋がるおそれ</a:t>
            </a:r>
            <a:endParaRPr lang="en-US" altLang="ja-JP" sz="2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658822"/>
      </p:ext>
    </p:extLst>
  </p:cSld>
  <p:clrMapOvr>
    <a:masterClrMapping/>
  </p:clrMapOvr>
</p:sld>
</file>

<file path=ppt/theme/theme1.xml><?xml version="1.0" encoding="utf-8"?>
<a:theme xmlns:a="http://schemas.openxmlformats.org/drawingml/2006/main" name="1_オリジナル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8E8E8"/>
        </a:solidFill>
        <a:ln w="9525">
          <a:noFill/>
        </a:ln>
        <a:effectLst/>
      </a:spPr>
      <a:bodyPr rot="0" spcFirstLastPara="0" vertOverflow="overflow" horzOverflow="overflow" vert="horz" wrap="square" lIns="144000" tIns="0" rIns="144000" bIns="25200" numCol="1" spcCol="0" rtlCol="0" fromWordArt="0" anchor="ctr" anchorCtr="0" forceAA="0" compatLnSpc="1">
        <a:prstTxWarp prst="textNoShape">
          <a:avLst/>
        </a:prstTxWarp>
        <a:noAutofit/>
      </a:bodyPr>
      <a:lstStyle>
        <a:defPPr algn="ctr">
          <a:defRPr kumimoji="1" sz="1400" dirty="0" smtClean="0">
            <a:solidFill>
              <a:schemeClr val="tx1"/>
            </a:solidFill>
            <a:latin typeface="HGPｺﾞｼｯｸM" panose="020B0600000000000000" pitchFamily="50" charset="-128"/>
            <a:ea typeface="HGPｺﾞｼｯｸM" panose="020B0600000000000000"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oAutofit/>
      </a:bodyPr>
      <a:lstStyle>
        <a:defPPr algn="just" rtl="0" fontAlgn="base">
          <a:lnSpc>
            <a:spcPct val="125000"/>
          </a:lnSpc>
          <a:spcBef>
            <a:spcPct val="0"/>
          </a:spcBef>
          <a:spcAft>
            <a:spcPct val="0"/>
          </a:spcAft>
          <a:defRPr kumimoji="1" sz="1400" kern="1200" smtClean="0">
            <a:solidFill>
              <a:srgbClr val="000000"/>
            </a:solidFill>
            <a:latin typeface="ＭＳ Ｐゴシック" panose="020B0600070205080204" pitchFamily="50" charset="-128"/>
            <a:ea typeface="ＭＳ Ｐゴシック" panose="020B060007020508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ベンチャーサポートセミナー（11月5日用）岸田（確定版）</Template>
  <TotalTime>25626</TotalTime>
  <Words>1857</Words>
  <Application>Microsoft Office PowerPoint</Application>
  <PresentationFormat>画面に合わせる (4:3)</PresentationFormat>
  <Paragraphs>174</Paragraphs>
  <Slides>12</Slides>
  <Notes>12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Arial Unicode MS</vt:lpstr>
      <vt:lpstr>HGPｺﾞｼｯｸM</vt:lpstr>
      <vt:lpstr>Meiryo UI</vt:lpstr>
      <vt:lpstr>ＭＳ Ｐゴシック</vt:lpstr>
      <vt:lpstr>メイリオ</vt:lpstr>
      <vt:lpstr>Arial</vt:lpstr>
      <vt:lpstr>Calibri</vt:lpstr>
      <vt:lpstr>Wingdings</vt:lpstr>
      <vt:lpstr>1_オリジナルテンプレート</vt:lpstr>
      <vt:lpstr>【第２回　士業顧問向け杜若オンラインサロン】　 　実際どうなの？テレワーク 　　　～　テレワーク理想と現実の間　～</vt:lpstr>
      <vt:lpstr>１．テレワーク新ガイドライン</vt:lpstr>
      <vt:lpstr>PowerPoint プレゼンテーション</vt:lpstr>
      <vt:lpstr>２．テレワークを業務命令で強制できるか？</vt:lpstr>
      <vt:lpstr>３．テレワークの適用対象をどうするか？</vt:lpstr>
      <vt:lpstr>４．労働時間の把握（始業・終業）をどうするか？</vt:lpstr>
      <vt:lpstr>５．中抜け時間の取扱いをどうするか？</vt:lpstr>
      <vt:lpstr>６．事業場外みなし制を導入するか？</vt:lpstr>
      <vt:lpstr>６．事業場外みなし制を導入するか？</vt:lpstr>
      <vt:lpstr>７．テレワークとフレックスタイムの活用</vt:lpstr>
      <vt:lpstr>８．テレワークに関する費用の負担をどうするか</vt:lpstr>
      <vt:lpstr>９．私傷病を抱える労働者からの在宅勤務の希望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フォーラムレジュメ</dc:title>
  <dc:creator>hirano</dc:creator>
  <cp:lastModifiedBy>平野 剛</cp:lastModifiedBy>
  <cp:revision>1440</cp:revision>
  <cp:lastPrinted>2020-10-17T09:32:18Z</cp:lastPrinted>
  <dcterms:created xsi:type="dcterms:W3CDTF">2013-02-03T07:57:26Z</dcterms:created>
  <dcterms:modified xsi:type="dcterms:W3CDTF">2021-06-27T01:43:43Z</dcterms:modified>
</cp:coreProperties>
</file>